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80" r:id="rId4"/>
    <p:sldId id="258" r:id="rId5"/>
    <p:sldId id="260" r:id="rId6"/>
    <p:sldId id="262" r:id="rId7"/>
    <p:sldId id="264" r:id="rId8"/>
    <p:sldId id="263" r:id="rId9"/>
    <p:sldId id="269" r:id="rId10"/>
    <p:sldId id="261" r:id="rId11"/>
    <p:sldId id="276" r:id="rId12"/>
    <p:sldId id="270" r:id="rId13"/>
    <p:sldId id="272" r:id="rId14"/>
    <p:sldId id="273" r:id="rId15"/>
    <p:sldId id="274" r:id="rId16"/>
    <p:sldId id="277" r:id="rId17"/>
    <p:sldId id="275" r:id="rId18"/>
    <p:sldId id="281" r:id="rId19"/>
    <p:sldId id="266" r:id="rId20"/>
    <p:sldId id="268" r:id="rId21"/>
    <p:sldId id="267" r:id="rId22"/>
    <p:sldId id="271" r:id="rId23"/>
    <p:sldId id="279" r:id="rId24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265" autoAdjust="0"/>
  </p:normalViewPr>
  <p:slideViewPr>
    <p:cSldViewPr>
      <p:cViewPr>
        <p:scale>
          <a:sx n="57" d="100"/>
          <a:sy n="57" d="100"/>
        </p:scale>
        <p:origin x="-8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83829-A859-4C71-B902-C680636EE35E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9B32D-3885-4907-8549-3AD87F68B1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9458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0D595-E28C-41E3-AC09-7EEDABEEB0FD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AB4CA-CF85-492D-B463-114F8D4A48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40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8503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525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Rianne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479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013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1639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887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4775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2942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35421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252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804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81358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951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Rianne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7664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749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Marielle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620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2499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871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729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8840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B4CA-CF85-492D-B463-114F8D4A48E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507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AC8E18C-1C66-465B-9ACD-0503BE2D0395}" type="datetimeFigureOut">
              <a:rPr lang="nl-NL" smtClean="0"/>
              <a:t>16-09-2016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BBE190E-BB2F-4756-8E2F-B458B9B2C82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w&amp;url=http://xicowner.jefmart.com/index.php/2010/05/04/about-computer-stress-syndrome/&amp;ei=8xVZVIiKI8WdPejOgIgN&amp;bvm=bv.78677474,d.ZWU&amp;psig=AFQjCNGUhx0LuK7ap34I6ufDbnAgC8hzZQ&amp;ust=1415210863052886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formerlyfrazzled.wordpress.com/2009/01/05/calm-computer-depression-with-stress-relief-techniques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w&amp;url=http://www.rmeducation.com/us/shops/rmusa/Product.aspx?cref%3DPD1494504&amp;ei=X11KVO_ZHo3zaIWvgYgL&amp;bvm=bv.77880786,d.d2s&amp;psig=AFQjCNH8TRh4N7YNFrBg1SfN2-0nLbVbuQ&amp;ust=1414246089231315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s://www.google.nl/url?sa=i&amp;rct=j&amp;q=&amp;esrc=s&amp;source=images&amp;cd=&amp;cad=rja&amp;uact=8&amp;ved=0CAcQjRw&amp;url=https://itunes.apple.com/fr/app/kodable/id577673067?mt%3D8&amp;ei=gV1KVILQAY3ZatbGgtgE&amp;bvm=bv.77880786,d.d2s&amp;psig=AFQjCNHcOPjBE6P1mL2hAadaVcrcbQzFYg&amp;ust=1414246136487100" TargetMode="Externa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O4BOUHjuC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w&amp;url=http://www.itasca.com/index.aspx?NID%3D1557&amp;ei=7l1KVLm3AsPZarT0grgJ&amp;psig=AFQjCNEzecrbjpM2pYRrf3UwUkNk6I7d3g&amp;ust=1414246233700505" TargetMode="External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assroomantics.com/wp-content/uploads/2012/06/gm8_logo_glog.jpeg" TargetMode="External"/><Relationship Id="rId5" Type="http://schemas.openxmlformats.org/officeDocument/2006/relationships/image" Target="../media/image18.png"/><Relationship Id="rId4" Type="http://schemas.openxmlformats.org/officeDocument/2006/relationships/hyperlink" Target="https://legoeducationuk.files.wordpress.com/2013/11/catchup.pn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33365" y="3861048"/>
            <a:ext cx="3309803" cy="1820661"/>
          </a:xfrm>
        </p:spPr>
        <p:txBody>
          <a:bodyPr>
            <a:normAutofit/>
          </a:bodyPr>
          <a:lstStyle/>
          <a:p>
            <a:r>
              <a:rPr lang="nl-NL" sz="2400" dirty="0" smtClean="0">
                <a:latin typeface="Comic Sans MS" panose="030F0702030302020204" pitchFamily="66" charset="0"/>
              </a:rPr>
              <a:t>ICT op OBS Stedeke</a:t>
            </a:r>
          </a:p>
          <a:p>
            <a:endParaRPr lang="nl-NL" sz="2400" dirty="0">
              <a:latin typeface="Comic Sans MS" panose="030F0702030302020204" pitchFamily="66" charset="0"/>
            </a:endParaRPr>
          </a:p>
          <a:p>
            <a:r>
              <a:rPr lang="nl-NL" sz="2400" dirty="0" smtClean="0">
                <a:latin typeface="Comic Sans MS" panose="030F0702030302020204" pitchFamily="66" charset="0"/>
              </a:rPr>
              <a:t>Juf Mariëlle Otten</a:t>
            </a:r>
          </a:p>
          <a:p>
            <a:r>
              <a:rPr lang="nl-NL" sz="2400" dirty="0" smtClean="0">
                <a:latin typeface="Comic Sans MS" panose="030F0702030302020204" pitchFamily="66" charset="0"/>
              </a:rPr>
              <a:t>Juf Rianne Broeke</a:t>
            </a:r>
            <a:endParaRPr lang="nl-NL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Werken met </a:t>
            </a:r>
            <a:r>
              <a:rPr lang="nl-NL" dirty="0" err="1" smtClean="0"/>
              <a:t>iPads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Inzet in de klas</a:t>
            </a:r>
          </a:p>
          <a:p>
            <a:pPr lvl="1"/>
            <a:r>
              <a:rPr lang="nl-NL" dirty="0" smtClean="0"/>
              <a:t>Remediërend / herhaling van lesstof</a:t>
            </a:r>
          </a:p>
          <a:p>
            <a:pPr lvl="1"/>
            <a:r>
              <a:rPr lang="nl-NL" dirty="0" smtClean="0"/>
              <a:t>Uitdaging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In coöperatieve werkvormen</a:t>
            </a:r>
          </a:p>
          <a:p>
            <a:pPr lvl="1"/>
            <a:r>
              <a:rPr lang="nl-NL" dirty="0" smtClean="0"/>
              <a:t>6 nieuwe </a:t>
            </a:r>
            <a:r>
              <a:rPr lang="nl-NL" dirty="0" err="1" smtClean="0"/>
              <a:t>iPads</a:t>
            </a:r>
            <a:endParaRPr lang="nl-NL" dirty="0" smtClean="0"/>
          </a:p>
          <a:p>
            <a:pPr lvl="1"/>
            <a:endParaRPr lang="nl-NL" dirty="0" smtClean="0"/>
          </a:p>
          <a:p>
            <a:pPr marL="6858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3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89" y="404664"/>
            <a:ext cx="7024744" cy="1143000"/>
          </a:xfrm>
        </p:spPr>
        <p:txBody>
          <a:bodyPr/>
          <a:lstStyle/>
          <a:p>
            <a:r>
              <a:rPr lang="nl-NL" dirty="0" smtClean="0"/>
              <a:t>Tafels oefenen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16944" y="2357545"/>
            <a:ext cx="4677833" cy="3508375"/>
          </a:xfrm>
        </p:spPr>
      </p:pic>
    </p:spTree>
    <p:extLst>
      <p:ext uri="{BB962C8B-B14F-4D97-AF65-F5344CB8AC3E}">
        <p14:creationId xmlns:p14="http://schemas.microsoft.com/office/powerpoint/2010/main" val="42554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Letters leren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054" y="2348880"/>
            <a:ext cx="5217616" cy="3913212"/>
          </a:xfrm>
        </p:spPr>
      </p:pic>
    </p:spTree>
    <p:extLst>
      <p:ext uri="{BB962C8B-B14F-4D97-AF65-F5344CB8AC3E}">
        <p14:creationId xmlns:p14="http://schemas.microsoft.com/office/powerpoint/2010/main" val="51796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Geschiedenisfeiten zoeken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" t="2759" b="6933"/>
          <a:stretch/>
        </p:blipFill>
        <p:spPr>
          <a:xfrm>
            <a:off x="1956608" y="2420888"/>
            <a:ext cx="5198507" cy="3600399"/>
          </a:xfrm>
        </p:spPr>
      </p:pic>
    </p:spTree>
    <p:extLst>
      <p:ext uri="{BB962C8B-B14F-4D97-AF65-F5344CB8AC3E}">
        <p14:creationId xmlns:p14="http://schemas.microsoft.com/office/powerpoint/2010/main" val="113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Bussommen</a:t>
            </a:r>
            <a:r>
              <a:rPr lang="nl-NL" dirty="0" smtClean="0"/>
              <a:t> maken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" b="4880"/>
          <a:stretch/>
        </p:blipFill>
        <p:spPr>
          <a:xfrm>
            <a:off x="1944482" y="2276872"/>
            <a:ext cx="5222759" cy="3809904"/>
          </a:xfrm>
        </p:spPr>
      </p:pic>
    </p:spTree>
    <p:extLst>
      <p:ext uri="{BB962C8B-B14F-4D97-AF65-F5344CB8AC3E}">
        <p14:creationId xmlns:p14="http://schemas.microsoft.com/office/powerpoint/2010/main" val="13323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Spelling oefenen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574" y="2348880"/>
            <a:ext cx="5184576" cy="3888432"/>
          </a:xfrm>
        </p:spPr>
      </p:pic>
    </p:spTree>
    <p:extLst>
      <p:ext uri="{BB962C8B-B14F-4D97-AF65-F5344CB8AC3E}">
        <p14:creationId xmlns:p14="http://schemas.microsoft.com/office/powerpoint/2010/main" val="53462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Rekenen met geld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4" t="8987" r="10052" b="12411"/>
          <a:stretch/>
        </p:blipFill>
        <p:spPr>
          <a:xfrm>
            <a:off x="1819558" y="2348880"/>
            <a:ext cx="5472608" cy="3781074"/>
          </a:xfrm>
        </p:spPr>
      </p:pic>
    </p:spTree>
    <p:extLst>
      <p:ext uri="{BB962C8B-B14F-4D97-AF65-F5344CB8AC3E}">
        <p14:creationId xmlns:p14="http://schemas.microsoft.com/office/powerpoint/2010/main" val="112662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Kodable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t="13021" r="11591" b="6933"/>
          <a:stretch/>
        </p:blipFill>
        <p:spPr>
          <a:xfrm>
            <a:off x="1979712" y="2564904"/>
            <a:ext cx="4608513" cy="3391170"/>
          </a:xfrm>
        </p:spPr>
      </p:pic>
    </p:spTree>
    <p:extLst>
      <p:ext uri="{BB962C8B-B14F-4D97-AF65-F5344CB8AC3E}">
        <p14:creationId xmlns:p14="http://schemas.microsoft.com/office/powerpoint/2010/main" val="7406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Programmeren kun je leren…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leren programmeren?</a:t>
            </a:r>
          </a:p>
          <a:p>
            <a:endParaRPr lang="nl-NL" dirty="0"/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Mensen bepalen wat </a:t>
            </a:r>
          </a:p>
          <a:p>
            <a:pPr marL="68580" indent="0">
              <a:buNone/>
            </a:pPr>
            <a:r>
              <a:rPr lang="nl-NL" dirty="0" smtClean="0"/>
              <a:t>de computer doet en</a:t>
            </a:r>
          </a:p>
          <a:p>
            <a:pPr marL="68580" indent="0">
              <a:buNone/>
            </a:pPr>
            <a:r>
              <a:rPr lang="nl-NL" dirty="0"/>
              <a:t>n</a:t>
            </a:r>
            <a:r>
              <a:rPr lang="nl-NL" dirty="0" smtClean="0"/>
              <a:t>iet andersom.</a:t>
            </a:r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AutoShape 2" descr="data:image/jpeg;base64,/9j/4AAQSkZJRgABAQAAAQABAAD/2wCEAAkGBxQSEhUUExQWFBUXGRwaFxgYGSAcGRobGxwdGB0eHxwfICggIRonGxwYIjEhJikrLi8uGh8zPDQtNygtLiwBCgoKDg0OGxAQGywkHyQsLCwsLi8wLCwsLCwsLCwsLCwsLCwsLCwsLCwsLCwsLCwsLCwsLCwsLCwsLCwsLCwsLP/AABEIAKAA3wMBIgACEQEDEQH/xAAcAAACAgMBAQAAAAAAAAAAAAAABgQFAgMHAQj/xABIEAACAQMCBAMCCwUGAgsBAAABAgMABBESIQUGEzEiQVFhcQcUIzI0QnOBkaGyM1Kxs8EkYnKCkvAVkzVDU1SDhJSio7TCY//EABkBAQADAQEAAAAAAAAAAAAAAAABAgMEBf/EACMRAAICAgICAgMBAAAAAAAAAAABAhEDMRIhBEETUSIyYRT/2gAMAwEAAhEDEQA/AO40UUUAUUUUAUUUUAUUUUAUUUUAUUUUAUUUUAUUUUAVgZBnHnWdRrpCRsMkbj2keX39qAkZrVcShBk+wfiQB/GvIJ9Shh5jPtqNxJtUDkfulh7CviH4ECobJRNIrTZyltR8tRA9w2/jmtjvhc+gzUfhuBEn94Z/1eKgromiisQaM1JBlRRRQBRRRQBRRRQBRRWLGgMq8zVJxPmq2gJRpNUg26camST/AEqCaXrrit9dAdFRYRHGXkAkuD/hRToTt3LN3Gw7VKTYHzNAauScj8vPdfHZlvLmK5jupIlm16gwVExriOI2XLE6QB6AjApqi4hxG0J+NQreR5OJbUaZFGfrQMd9t8qxO+MN3qAOVFLnD+dbOV+n1elLn9lMDFJ5/VfBxsd6YOpQGdFFFAFeZr01gxoDLNe0otzzG0hjt4ZrkK2lpI9IiDDYjU7DVjzK5xWM/OroPoNw+2fk2iI/OQGo5IsoSfob61XEoUZPYd/Z7aX+Fc72s7CMs0Ep7RzqY2PbONWx7+RNMJOfKpI0+yBC2iQr9RwWQ5+t9Ye4/OHvb0rKJhiSM+X4FXyR/UfdUeSyYAoOy4eI+SkH5nu9vo2PLffaushEgJB04ZfMZ3GoeRGDiqdln9mu5ctajfxSKi5/x6VJ/Ak1vnGXiXyGpseWw0j9VaLl4beJWlcJHGchmYAeYH8e3uqRZcQjmVWjYNqUOv72k9jg74NSVsGuNTlFPzfnn07HHvIP3D315aTM7Fs/JjZfVj5n/D5D17+leS2GRp7IxJcebZ3xn09fZWU0xXwImTjbbCAdtz7/ACG9OyeiU8wUZJAr1HyKqOoqtvmeXzx9X+iD78++pMdu77ysAPJF7D3t3Y/gPZ5kmHEl9cZwNz548q3CtUSBe2w9lbM1YqZV5XtL/NvGXt1hESq0k0nSQuToU6HkywG52QjA9agF87YBPpSRzZzzAkE4hDXLLG+TFvGvhx4pPmjv2GTt2qNccFM/0yd7of8AZkdOD/lKd84U+MtjGRjJrTzXfw21nIGA0lHRIwPnHQxwAPYCfcK14OrYN/KtkkFpCkYAHTUnSMamIyWPqSSd/bVr/s1B4DCUtoEbZliQH3hRU8VoukCv+ChCI78nzvpj+SA/mDTyVrhHEOLyR2LpFJJC03ErnUYzglI92GobjJ09qX/jUoORPcA/vCeQN+OqsuDfYPo3iHDIZ10zRJKPR1DD86oByckJzZzz2n9xG1w+RGYnyAMjfQVJ33ri9pxm8iYtHfXQyNw0nUH/AMgarjh/P/EosZnSYAk4liGT7CyEfkKjgwdXiur+LaSKG6QD9pC3TfyH7J8jPc5D48sVvt+Z4CSsha3YbYnUx984wzeE9vI0j8L+F0ZAu7Zoxt8pC3UT2krgMPzp94ZxW1votUTxzxNsRsRv5Mp7HvsRVaoFuDWEo2pV+DRAttMqgBVu7oADYACd8ADyFW/NiSmyuRDnqmJwmnZs6T80jcN5A+uKA57yJdxy2Fv08EKiqwByQwGCD7c71f0gSQQ2pFxDdm0tmC/FmaAyxzIRsjyK+oMjatiNSjOCcEVbW3OaagjqHLMQjWzdZXwCSVVflBhRnBXb12rlnhd2j0cPkxpJ9DFe2ccy6JUWRT5MARv76g2d7NwzxBnuLID5RGYtJAB9aNju8YHeM7gbgnsK1vhA4fj9uP8AS2fv277VstOe7BzgXKL/AIwVH4kVEXOJfIsWRbRcca57kDSm2+KtBDGrtJI58ZZTIETTtqCjzzuw2HmszXU1lHFxCJBJcysDOuo6ZDOMIp8yEcoFHoCNs5rVxh4zbXgtoFliZneV2IWIPpVCUwPE2VByNtQPiO4Fb17mW1uCzYELNLDnDDFvcElsbYAA049IxWzk32cqxxVrZo5x4zJfT/LGPp9BWi6TEph9QZxqGzk7YPYADzNY8p8fnspnktbb44z6VkY9QvpT5wD/ADc+05I22wKi8b5AeNoSs5kjZBGrlAApIIVT3AR9WA+DgsM+tM3ELd7SxZ3vHTRERDHoSLxBfApAyzPqAGQQD6U5fRCxP2hhHwmXBXUtjHgSrEwa60ujOQq9RejhR4gScke2mThPNMU9r1Z9NsQ7xyI0gyrocMobYnbBGwOCDjeqLh1sNIkIBkkSPWwG7aVyNu22T+NZJwqFJWmESCV+76fEfv7+nb2d6r838NP8nXTLR+aQFItLdpMdi3yMZP8AiYaj7wpzUOe/vZQdU6QAgjEEfiBzsepJq8v7g71me/8Av3/1FR7a8SSQxRZlcHDiMFgh/vsNlPsJzWfyyf6mq8fHDuRHm4cz6TJdXbMoxqE7R59pWPSn5VC4lzLPwrE8s8l1bnwNHJoEisclSjKq59CGycb5rdzBxc2zmMiMOCN5JVXvjcIupyN/QdjuKw5J4DJfSrfXLdSAKwgjZNKMSSDKI8nwldgWOSD2FaY1k9mOaWGqiuzpfELsQxSSsCVjRnbHfCgsce3ApAubu6v5baVoo7e3ifrJl9ckmqNkXOAFXZycZNOfNX0K6+wl/ltS5wX6PB9jH+gV040mzjJgpY+EXh/VspGBCtErOuRkHwMhGM+as2PQ70z0qfCQ7C1AyyxEsJipI8PTfTkjcKZAgPv3raQL/gk5kt4XPdo0J+9RUyq3ln6Hb/Yp+kVZVK0DjHFpjtHjIF3fv7c641/gT+NRTUvjiAPF6tJfsf8A1Oj/APFRKrj0Aoooq4CpfLdz8Xv7a4B0fKqkhX6ySHQQfLGSDv2xUOtF+mYpB6qf4ZH5+VVkrQPobk+26STqP+8zn/U+v+tXkgpd5Du+tbtLkHXIWJHbJVc/nmmU1zg5Hc8LntOLTRW5UQXiGXpSRNLE7A4lJAYaWBKk+obfyq2HC8EloQ7IdltLJYTnIIxLKc7fvLp9hzVx8IVvojjvVXVJYsZgP3o8aZV9mYyxz5FQfYWiCRXVWXcMAw9xGQfwoDlHGuSbi8jeIwrAqBpFwxbMhXwh2YapZjgapScAMVAJy1XvGua4m4QHjmEck8Yiiw/jWRsREDzyraskdsU+stcO595dW1u2CoAkrwTQknddM3y6Jt4V1SK+Bt4/M5qGTFdkzjCrbPAjQm4hjhZhEi5ZDFjVMQcBgAyD1HiI86supd3E0EQjazjm1HqSYeUqg1bR/NXIwAWJ922KXPhdd4o0mikdHOqFtJxqjk3YHz7rjy7muXw80XqyJILqcumShaRm05GDgMSNx/CsscU1bOnLOUZOKOrcI4ZLZyx23VkIhuWilycrJE0RlibSSdGMacL5jPnVPzw6S8Q0mMq0SYLfvhh9Y9tIyQB781O+DDjk15PdTTtqciPJAwPCCAceuB3qZz3y40ssU8RxJrUSamxEsSBiWO2wGe9Q3+dF1FvDYvNdTGHoNKxiHZezgA5C6xvp27fnVxyFawNaXUouruP4t84ROrLIGyUwro2JCRoIHchfXFV3FOGJDbrMssjHqKmpwqxSqfnsiZLBVGTqz9UntvTH8H/D55bSAyRrhZHe0jYN4nDMVnm9YYww0L5nGNyKvFIxySaez2Lhutms+ItdSNInWVoGLGCNsBYpkRQCc6juCDvsKmzWsTIjm5sJYYwVilksSdAGdQTDdM40k+wq2fOnVeAOsQhSVh1HL3Mpz1ZCe+k/UzgLkfNUALjAIquKoLuccNgwltCqm7MZwAhzotxjsWxlh+5gb5OLpJGLbeyg5e5YTiOmRwTYq4dB01gW4YDGeggGIh/eLMxBxgHfqscYAAwABsB5CiJABgDAGw9Bj0rMCpIKvmr6FdfYS/y2pc4L9Gg+xj/QKY+avoV19hL/AC2pc4L9Gg+xj/QtaYgTKq+aR/Y7nz+Sfv8A4TVpVZzQP7Hc/ZP+k1q9A95Y+h2/2SfpFWVVvLP0O3+yT9IqzFPQOKcebM8X/nP/ALklbLDhks+rprqCbuchQoPbJJwPP8K08YYGWBh2YXZHu+NyVecAmVbacaoNTvGCk3YqNRyB66iN8bVjKTjC4kor4uBzvq0JrCHBKspGcasAg+I43wMmo44dL0+r036eM69J049c+nt7Ux8L4xElssBZUdut8tg/IlipA9cNpwcb4I9tYXXFYhbLArBCscYZxu0ik5eL+7hjqB7HBFZfNlUqomkLVvCzsERSWJwAO5NZ3lm8TlJUKMO6n/eCKarzjFukqEaJxGZGQqpULGU0pDnALHPiLYGO2+aoeP3aSzAxkmMKoRSNPTXv0wPRSTv51pHLOUq40g0jo3wD/wDREX2kv6zXRK538A//AERF9pL+s10SqlTXKmcg9iMH76WeRvko5LNjvayGNRv+ybxRd85Gnw5/ummmlLiuLXiUFx2W6X4rIfSRcyQn7/lE38ygHc0A21zP4aIZSltIqF4o3OojushaPpsfPRjWD7StOPD+N9RQSu5neE4yMFC++/fIUfjVb8JDA2ZizpM8kcOfTWw1H/SDUMlbEH4RuCz3oggiU4DF3fbSMDAG5GWyTS3wnkCR36KSQvLH8o1vcR9Nn3IBV1Zwye0MMeYFPj2ovIVkSSaDUvhKMQdO+CV+aSR6+R9lS7vhSyxosjOWQhklBxIrj66sMYb3d9651lUemehPC5tyWxY5F4e8Fzdo8HxdlEasgIKavFgqR5FdJ++r/me3MkBUDXk7ofmsSDp1nIxGGwzH0HapfDLIxK2uQyyOxeSVgAXPYbDbZQBgelV3BuEy31zNHLLrsopPFpGNbkA9AnO8aDdsYzrwexFQlznaJlL48VS2yt5d5Qbik0ctw+uytlEcW2DcsMa3J/cJAGR3CjG1dkRNIAGwAwAOwAryGFVUKoAUDAA2AA7UXMoRSzEKqgliewA3J/CulKjzm7fZQ87cZa3hAiAa5mYRW6n99ttR9Qvzj7qlcr8CFnCIwxdydcshzqkkIGpzudzgDGdgAKoOTYGvJ34nMMK4MdmmdlgByZPY0h3O2QAKeAKkg9ooooCq5q+hXX2Ev8tqXOC/RoPsY/0LTHzV9CuvsJf5bUt8E+jQfYx/oWtMQJtVvM30O4+yf9Jqyqq5rbFlcn/+L/pNavQM+Wfodv8AZJ+kVZr3qr5Y+h2/2KfpFWbOFGScAbk+gG5otA4hepoj4cTtqtJZD/nmL/1rAHO9HFblHFgh7Jw9Q/8AmYt/CtHD31RRt6qP4YqmN9AkCvAK9orQBWq6k0o57YU1trxLFriSK3TZppFTOM4GcscegXJqG+gdb+AkEcJiBGCJJc/6zXQ6U/g5AFvOB/3y6/nNTZXMApa+EC1Z7CZkz1IQJ48ZzrhIlXt55XH30y1hIgIIPY7GgEXlq/M7SPnwteo6D0R7VX29mot+dafhKJm6fRjed7OQTyKh2CgEFc43lKkkIN9gds1A+DFws/EI3HhtDDGvc7RLMAwHceHbG/bzrbyjeRwXihpS014NVygOpIpvE8QJxhSYyU0k5OhfPJoP6UvL3GZjAgjgFzGFAimjdVVsbDqK5zGwwuQNfn993alokeW5lVScF98RxjsFGcds7sd2PpsBW8rQJH8dfUVPxq4MoJ2XS7MGwe3yek58xjvgVbcnxLPP1LpWMjoJ7VHHyccJJTZf+27MxIOBIoHnnm4cpNHofNwgm+2xa51vLk2zyDXawnwRA+Ge4kfZQo3Kxg7nIyw22zqrqPJ/AlsrSK3UY0KNXqXO7EkbZ1ZrnPEGbiPGLKXVm0hkVoRgjWfG6vk7EM8JO31QPWuwKK6IxS0cM5ym7Z7SVztI11NFw2InEo13bD6luDuM+TSEaRsdtVNXE79IIpJZGCpGpZifIAZ/2KXeQbB9D3k6/wBou26jHG6R9ooxncAJg6f3i1SVGi2hCKFAACgAAdgANhW6vAK9oAooooCr5o+h3X2Ev6GpU5Yl12ds3rCn5KB/SnfiFqJopImyFkRkOO+GBU49uDSZZ8q3doixwTxTxIoVI5VMbgA7DqISDgY7rvV4OmCfVPzj9AuvsX/hWviXMD2uj45bSwrI4RGQiZCxBwuFw+o6SQAh99U/N/Nlq/D7npTRzNo06Q4DAvtnB3OPYK0ck0Bi5ZP9kt/sk/SK2cdP9luPsZf5bV5y/CUtYFPcRIP/AGivePfRbj7CX+W1StA5JzPw1o/iI07vw5QD+8wz/DUPxpW4VxfTHpbTkbKM4P3+z296+gOIckR8RtLJzI8MkdugR1wRhkQkFTsdwPSqdvgf3z8ebPr0Vz+OqsYyoHKvjbkgLETtuScD7s7/AIiia4dM6zEg2xknP4bV1x/gssYU6l1dTsijxl5FijPtOkDH41I4ZaWFpoNhw/rMRlZWAVdsEHqyeI5zsVU9vdVubBy3gPB7q7GbaGWcH/rCBHF59mYb7g9s998V03kbkKS0n+N3ckWUjYIq5xHn5zM5wDsO+2KkcR5gnMgje6ht2OcQQoZbg4BYgE7507/s6iz8om9IE8E0iE4eS6m8QUEZMUS5Cuw8wE93pDbewM3wfhRDNodXU3VwQykFTqkLbEbeePuporRDGFUBcAAAADsANsVuBqgPa8Ne14aA57bcGFz/AMaj19LrXAjkkABIjEERPf2M4z5ZzUjgr2N1ZG34bJGhiGqIafEjqdSSFTgkFhnV5g+2ok0hHDeLzA6XeS6JIOMdNRCMf5UFc74Jy1NxKRUhWIwQ6eo7jwhv3FPmwU5IHYYz3qrdM1hCMk23QzqYr2WWUyiCyLq19rIANzGAHhRs+JGVIyx3GMY7nDVzPwZuIC2ltJV6UitFMw3LWsuC+jIxqOnGT+9XJbjgrWl5cRyIoIbIcY3jIGkgEfNOD28wR6V274OUI4XZAjB6CbH3VEZW2icmPjGLu7sw4Nw0dXrIAB13yPRI4/i6Aeo8JP8AmNM+axVa8mYAZPYbn7t6uYidzm5u7q34avzH+Wuz3IhRvCn/AIjjGfIA05IoGwAAHpSf8HsLSie/fvdyao8+UCeGIfeNTf5hTnQBRRRQBRRRQHLuIfCBxA4MXD9ELHHWLNMRlioPSjUNkAZ07++qq84zxG7JSDiEKkDDRpD07gEb7xStkfjTPy9OXjkz9W4uUHuWdxUq+4dFOAJo0kAxjUMkYORg9x9xrRQtA5Vfcl3sLpdGeWSWJhh3LzM2/YRxh2C7nPjI38s02S38PEYpLaeNLe9MWnTMoLAsPC0bHBZc/unIq2/4NNEc29y4G3ycw6sZx7chxnt3OKj8S+UiI4hZrIq58UXyy4xnUFwJFJ7YAbsMnYVbjQKeK2ltMArcwEADXBm5tjgdzER1Ix6gDSAO+TU48UuZ7aQRrb3iOjp1IJNDAshGTG+RnceHWMAe2s+EWkcm9nxGXSP+r1rKAckjIcawfLvmo/GeVppSXmuLQMylS5tdDsvmCwmGVxjue1LBb8D5mvms4tFtBbqkaqHuJjllVQNekINI2zu3aok3MM0gIN6Z2BxpsIPNhlQzkuFzjuSo33xuaWoeFAsBHPDeMpGnTZPcaNsLk9Yoi7DcnG1S+I/G1C9a6S2i0k6Zp44cDtgRW4ZwM9sSHv2qnSBKu7gxMHMcNs5xokunNxdnJz4Ihk6tRwFVz3GD5Vs4Nwq4u2ea8knWHbpxE9EnY6mdYzlV8gjMTjOd6UZuZLOz1dK6aSUggtZ26xk+x55i7MDnZlG2DkdqqZOc2nOiKzaYkhVE0klwcnAwUAVGzjtp9KcgdPuYeFRjolLU6sqIlVXckEnSFUFi2TsPOoHFL6PSAlvcQoudLzXT2SYUZOAX6pUZGwTf1G1JicP4sItTyxcNhwFwzJbnSctjSvyhIGcqd+1RV5HiZsz3si5ILTNaydHLMVQmR5Fco2M9QKVA7kbZhysDVYcUvHmZoeKM6RyQAKiNJATLIsaxmZiHyd85B28zXc1riVnwU8Oigtrpnt/7YZvjCnMKgKVQLJvpc5A8YGex2FdGtLG50M0XEGk1Dws8UbqPP6mjIxjzrKWRR2TQ05oNK883E0OVWznUY21SQu3r31qp+81ieY7uMHrcNlJ7j4vLHKuPaWMZDewA/wBKhZIP2RRL5UVZrPJXwyNKSPUPI38QatOHcLigjWKFFjjX5qqMAef8aT+X+c7WC3hjuerauEAImikjXV5hWZQGwT5eymWw5ltJiBFcwuSMgCRc/hnNXTBX84cmwX6AOzxyAFVlQ4bSe6n95fPB8+1X9lbiONEGcIoUZ74UYGfbtWyORW3Ug+45rPNSTfoKU/hHuWNstqnz72QWwOM6Vk/aN/ljDn7qa2NKjnrcXCkZFrb6gfLXO2PySPvt3PrQgZbG1WKNI0GFRQqj2KMCpFeLXtAFFFFAFFFFAc/5fhKJMp7/ABq5P+qZnH5EVaVhxnk/LyT2kzW07nLZ8cMhxjxxk98YGoYIwO42qnm4xLbEi+hMIB/bpl7cgnAJONSeWzevc4rWM0C7r2tdvMrqGRgykZDKcg+4is60BUcx8MhkilkkiR3SOQq5UalIQkENjIOwrlnFI7qKe3trKMTTG3hlLmMSSlnXLHL5AXLDJ/Gur8z3Ajs7lz2WGT81I/rS9HDbNJcLdAL0mghSQgro6UEZQiUfMfU57MPKs5q2BVn5O4xcqDfXgt4zqAWabA8tgiZGCPTyrdZfBxw5InuJLq4vIY9yba3KphM68tlwRtjIIxv9znxqxmCr1RJfwIwdBrCXULL2aKUBdS4x4WIbfOpq9ENtqa54fAl1MXBuOoS0sOwGRbnTlsZyNSnYd81m1QKLh/CrHqdK1s4CNJK3HivifIho4yEVskbtJjHrviZeC7SHpXLra+NirNcrDGQBsBbRQl2jYA5QsT38XY1hDx66mWSI3CM+MLbKrWtyGDEtiKJ2YnABGXTPrjJqutZoh1FXE04woELNbykDLP1oEMjygZJLEtqDMNt8wCZNPDCerG+BOoUi1iSGOTQCcSPM8khRu2tUBHeqe9RmKyqI4VGBDdq4fcnGT1tUp0nGBHGpYnOVxU2wjk1qkeLRpomjElmc+FDsWto4+qr7kAvKO5GfKmVeBRQQGRoY48Lh5pyLaFsjzjQs7D+6zbnO+aAXIOPXdmHVbhrxXkARTH1VYnA6RWWRJ1PzWLKJBhxsMHMnhvFoYxIXtpOFuDhntJUZWf227YbUcbDQx9tMVjwNJpEcdWQpkK9unxOIIzZxkN1JAMHbUQc5xVtb8umElgYLOJe/RQGQgEEFriTGMjIICZGr51Q1YNF/zBPw9Q96sc0GMmeL5Jx/it3JPmASrk7jw96YeFcVhuU1wuHUHScd1Yd1YHcMPQ70rcPvbMPmzt3v3OAZx4xvsczyHG2NwpOAO1XvLnDHi6sk2nrXEhkkCZ0L4QiqCQCQFVcscZOTgdq4/IhBK1ssrLqq7iHAracETQRSAnJ1Rqcn27VZUVyKTWi1Cq3wfWGGCQmHUc5ido8H2aSK8l5RmXUbfiV5CSMAMVmQEeeJAWx7Awproq6zTXsUhQj4ZxeILpv7e4wfEJrcoSP8SO38BUGx/wCKWkl1M1lb3LTOrfJ3HT2VAgUB42ONidyO5p8xRitF5UyOIux83yAAz8PvIdvJVlGfQCJmb7yoraeerJcCSUwk42lR49Oe2rUox99XuK8ZQRg7j0ParryvtDiR+H8ct5/2M8Um+PC6nf02NWANVF5wK2lx1LeF8dtUanH5V7wTgNvalzBEIy+NWCd8b+Z9prbHnU3RVqi4oooroIPMVjImRggEHyPas6KATeI8jKGMtlJ8UkwcooBt3O2C8XbOBjUuDv54xVLNzA9swS/hMGThZky9ufL5/wBQ9tm9m5rpZFRJ4FcFWAZT3BGQfYQdiKzyZ3jolKxA56kH/Dbo5BBhbBzsc9sHzzVRY80/Fmu/jdvNEguXzcFMRuGYqnfBJ0Ko2zsBTDxz4OIJYzDBLJaxPjXEmGiIBzsjfMbvupHfJBwKYeEcvxW51KZJJMY6krtI+D3ALHwqTvpXAz5VWXmw2ieIqcNu7aUA2VzGpOAqKwKE42HSJGO+4ULn7qk3PBxN45B0LgbdaBtMg3BOGIyVJG6uCPWmPjfLVpd/SLeOU+TFRqHuYb1SNyc8GkWV08aqMCKYGaM9sYYkSL7gxHsG+bQ8yEupIiioup8KycXt4rmEDa7jjAIHmZE3ZOw8Skj1o4RwdFVIoxdX6RFTDqVYYI8HKFZCBIdKsN9TeysOZ5OIG3khNjraUGNXglDqAwwSQwUjbP30wpPfuqx28UdtGqqqyznqSYAxnoptnbzfvV5TgldiiTYcJmVHLtBZq3idbZBnsMlpnGCdjvoHlvVeeI8PjkBjR76YMQHUNcFG+eR1WJVPnZ0gjY9tqm2/KaOQ15K964OQJdohvkaYV8Gxzu2psHGcYphjiCqFUBVAwANgB6YG2PZXNPyorRKiLr3PEpzhI4bNCPnynry/8tSqjzG7Gs7flGMsXupJL1icjrkFFOMeGIAIvnvgnfvTFpr2uafkTkTRhGmBgbAeQ7VlXtFY72WCiiioAUUUUAUUUUAUUUUB4a2RedazWyLzrfxv3RWRtooor0y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71438" y="-914400"/>
            <a:ext cx="26574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computer stress About Computer Stress Syndrom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16870"/>
            <a:ext cx="3377555" cy="242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078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Programmeren kun je leren…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Kleuters: </a:t>
            </a:r>
            <a:r>
              <a:rPr lang="nl-NL" dirty="0" err="1" smtClean="0"/>
              <a:t>BeeBot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Middenbouw en bovenbouw:</a:t>
            </a:r>
          </a:p>
          <a:p>
            <a:pPr lvl="1"/>
            <a:r>
              <a:rPr lang="nl-NL" dirty="0" err="1" smtClean="0"/>
              <a:t>Kodable</a:t>
            </a:r>
            <a:endParaRPr lang="nl-NL" dirty="0" smtClean="0"/>
          </a:p>
          <a:p>
            <a:pPr lvl="1"/>
            <a:r>
              <a:rPr lang="nl-NL" dirty="0" smtClean="0"/>
              <a:t>Cargo-bot</a:t>
            </a:r>
          </a:p>
          <a:p>
            <a:pPr lvl="1"/>
            <a:r>
              <a:rPr lang="nl-NL" dirty="0" smtClean="0"/>
              <a:t>Lego- We Do</a:t>
            </a:r>
          </a:p>
          <a:p>
            <a:pPr lvl="1"/>
            <a:r>
              <a:rPr lang="nl-NL" dirty="0" smtClean="0"/>
              <a:t>Game-maker</a:t>
            </a:r>
          </a:p>
          <a:p>
            <a:pPr lvl="1"/>
            <a:r>
              <a:rPr lang="nl-NL" dirty="0" err="1" smtClean="0"/>
              <a:t>Daisy</a:t>
            </a:r>
            <a:r>
              <a:rPr lang="nl-NL" dirty="0" smtClean="0"/>
              <a:t> the Dinosaur</a:t>
            </a:r>
            <a:endParaRPr lang="nl-NL" dirty="0"/>
          </a:p>
          <a:p>
            <a:endParaRPr lang="nl-NL" dirty="0"/>
          </a:p>
        </p:txBody>
      </p:sp>
      <p:pic>
        <p:nvPicPr>
          <p:cNvPr id="2050" name="Picture 2" descr="https://encrypted-tbn3.gstatic.com/images?q=tbn:ANd9GcTDnFWktWv9dQl77nypfZFGSKLG4pEatMUT0Zr0QgxG6zWGRva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32856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xQTEhUUExQWFBUXGBYZFhcYGBgVGhcYHBUYFxUWFhcYHCggGBolHBcVITEhJSorLi4uFx8zODMsNygtLisBCgoKDg0OGxAQGywkICQsLS8sNCw0LCwtLCwsLCwsLCwsLCwsLCwsLCwsLCwsLCwsLCwsLCwsLCwsLCwsLCwsLP/AABEIAMIBAwMBEQACEQEDEQH/xAAbAAABBQEBAAAAAAAAAAAAAAAFAQIDBAYAB//EAEIQAAECAwUEBwYEBgEDBQAAAAECEQADIQQSMUFRBWFxkQYTIoGhsfAUIzJSwdEVQlPhBzNDcoLxspKiwhYkNGJz/8QAGwEAAQUBAQAAAAAAAAAAAAAAAwABAgQFBgf/xAA/EQABAwIEAgcGBAUEAgMBAAABAAIDBBEFEiExQVETFCJhcYGRBlKhscHwMjNC0RUjJFPhNENy8TViorLCB//aAAwDAQACEQMRAD8A9T/C5P6aeUef9Zf7xRurxe6Eo2XJ/TTyibZ3n9RTdXi90IP0h2dKF1kJGOUb+AOL6rK43RaemiMzQWhBDY5fyJ5R3Zgj5LaFDT+4E32aX8ieUR6KLkn6hT+4Eoskv5E8okIYzwTGgp/cCAdMZKUywUgCuUXcPp4nTWLdLKu+igzjsBZ+XsW0EOE5BV0rQFMSyTdJcOcHxicmK4QyTIbbltw1xbcC5GYC2g31042TdVpvcCorCkkhTgihBDEHQg4Rrx09LI0OY1pB2I1BRBRU5/SFa2VYFz13UlgA61HBKdT9oz8WqKLD4OkewEnRoG7jyH1+woPo6do/AFoLRsVCUkovpKQ6krre7JVkOzMKReuZAjCPOKnFJJ3AvDbEmxboN7ED3mtPZz7OcCBeyPQw0wk7UYIP3dD0SnhAOK6I4fR/22+ik9nieQqP8PpP7bfRMVKaBuDgpDDqM/7bfRbv+H9hlrlrKkBVcxGPXSODxYrlMZpIWVFmsAFgtNabBIQH6pJqwDZxnOnc0Elx0WayljcbZQopVmkksqSlJOGYO7jA2VZf+FxU3UUYFwAfJWhsqT+mnlBmzPP6ig9Xj90IHtPZ0rrCLgHdF2nlfl3XOYsxrZLAWVUbLluBdFSBgIeeqdGwuB2QcNo21FQ1j9tSfIXt5qxadjygAQkb6CMyjxSWSTK8roK/CYDCXRNylovpfUcQb/PdV/w2X8o5CNkTOOxXIltlRk7JTMmKDAARpvxdtBRB7mZnOJAvtpzVvDcL69K7M7K1tr23N72t6d6ktWwUpYgOOEGwL2gZXydDNGA7hbY9ys4vgQpoumhcSBuDwvpcEW47iygVslPyiOrDIvdC5oh/NVl2JIxSIIIYzwCEXOC1XRnZspUlyhJLnLhHm+MPc2rcAbBd1hMTHUwJARU7Lk/pp5RkGocP1FafV4vdC78Mk/pp5REVL/eKfq8fuhL+FSf008oKJXn9RTdBH7oWRtNjl31dgYnKPR8Jia6laXBalHRwOjuWDdQmyy/kTyjRMMY4K51Cn9wJvs0v5E8oj0UfJLqFP7gW9ePEi/VY6ckwaN6YoR0kNEd8dX7OG9UiUv57VnJqo795XRNCrmZAC9FyqWWqCsKG4IV0nQFCUDUGYgEagqAMW4pCxsjhuGOPoCqM34x5rSSrGlaSaO5JzYjP/wCxAwGRO6PGxVvgkyuuQR4XB1t3NcfxEalotoCVUO6886XKBtASkF0ISkiqi7kpBP5lXSlzWsew+yIeyhMjz2XOLhsBawBIGzW5gbDTSxOpVuHQXK1Ox7Iix2a/NIBxVmSvJCRmRgBq5jg8XrJ8exYQ04Ja24HAZRu4ngDxO9rAa2CBI7O6wQ2btEBZVN/mgPKk1PVXnrMUzFZoSca4YMatpWWYynN2Xs5+gz5baMHBjdWtA003OpNukic92Vp8VTs8tgBFljV0d9FNdguVRuopqYBI1TaVuf4dD3S+Mc3iOjwuUxv/AFPkFo9oYJ/uHkYw5HXa4dyz4dz4Kur8v9yfN4pUt89+4ovPwKJJMaMTlUKB7S/mmNSB1mLmcWF5go5YqOI84pVT7scO4qzgzLT37irNr+HvHnGTR6S37iujqD/Jf/xPyVRYjoKeQlcLMxU9lfzV8PqYPjf/AI6L/kfkFrezX5k3g35uRKclyBxPrnA/ZKLNWZ/dB+On1Wpjr8tG5vvED6/RIuRSPSg5cMWIRb5MWY3KpK1Hui38n/I+QjzTHD/WPXc4P/pWoooxzr3rWSAwIP1ST0mLkTkxWNtZ7a/7jHqmEH+kb4LXofy1RmLi45y0WhR9bA86nlXoDR4sWarlU9Ig8bUyD9JSwT3+UdV7OaVXkiU357VmqqDhmOFfsI7R9WCdAtgVQGwUKpdahoTHNfsrUdQ1+gU0pMWWNTuKFdKJ/ViUtyLqwaYs9WfdFqOnFQ18JAOZhGu22l7a2VGbV481p9nA9WssSXUEgdml4sEvhvVnU4AR49WEGoYy4ygAkmztbC5dbc8AzgLN/EXKo7dYfqUC2TZ0wjq5fVkNW9MMtNxKHqrM9wj0s1M7sHio6YHpZc47WmVoec7nW0HI+OnJWM1mWCNWp5Us2m0JAUhJMiTlLf4SrWYo8gOXPUzGTyjDKB12vd/Ok4yW/EG8o2j1J5EkhFth5rGbPmFRUpRdSi5OpOMdL7SxshMUbBZoFgO4LbwttnnwR2xSVLUEpDk+qxzzp2RML3mwC0pntjaXO2WhT0XVd/mC9o1Iwz7TR57Bhssk4oL/AIdEA2lZVSlXVhjloeEbMVVHPHnjNwtSnmZK3M1aroLPKZS2DknuG8xzuLStYblc9i8eapudrBaGYpamcggF8GyO86xz7qlrmuFrXCoNDW7JzdpHE/8AEwOmF83h9Ux/CfD6q0Z9WAKiMWy4k0jSijKBkuLk2Qu3oVeKikgdx8ovxuAGUrGxHD5ZXZ4rOtw4+XP18lHKNU8RFOqbZjj3FDwY/wA4j/1Ktz5d4M7VeMeCURkki+i6NzWvaWu2IVWdJIriOUatJWRudlIssWswcOaTCTfkePgefj6qhsn+avh9TGtjf/jov+R+QVL2a/Mmvyb83IjMUyhwgvsaP5sh7vqFd9onWpmf8voVyppOAffG7iHtHT0cvRAFxG9tgs2kwOWoiEj3ZQdtLn6WCGbScCojWwnGKav0jNncjv5c1k4rhVRRjO7VvMbDx5feqM9Fv5P+R8hHFY4P6x66TB/9MEUIjnZGrWTcIG1hvonVVW15ILFb8ApQ5gNG1BhVW4XDD52HzKfo3HgszaFAqURUFRrHpGFNLaVrStWi0j15qnNRFp7VotKi6qBZFPMvQutT8w5x5N0S5DpG80onJ+Yc4I2OyWcc1leku2pHtKLMuZdPV9YWqSCSlKU96S4xw1jdwmN7SZG8dFJjrHMOCGy1UFQncG7tw4eMdrFSi13nyWgySC3aePVSJZTpJfePPjFeaPonaHwSzszXY4FdLWMyHz45xqRva5ocrfXIf1OAPigfS5ToSQL4CgSmtQC7FsjFulcC8tz5btIB0uCRuL6ad+irSVMJcLPGx4rU7KmXpa8KgKYmjEO6tE5Nok6x43iEbYqlgBPZJGg5H9PNx3LtrkWFghOcLnVRbH2Ilc0TVhwgApBSzzLoBmFPzXUpAH5a5mmhVYnMY3UcRtn0cQb9i5IYD7t3OLnbv8Bq0kumiBfxEkTJiez8CFm+N7AAA/nIJILYEt+WOo9j+rYfUFkp7T2gN48SXXH6RoLXOts36gFKGVgbclZPZlmWx7J5Rq+1UzHSMykHRbWG1MXSHtDZb/odYbqDMUO0osNwEeZY3VFxETTpuVDFKgSPDWnQfNGLTtFKFpQXdWgoOOkZkFBJNGZBw+Kz2xFzS640VfpJs8TZKvmSHSeGXfBsKqnRTZTs7dHoagwzDkdCpujdk6uQgZkOeJrAsVn6WoNthoh18vSTuPDgiKF4YMXbWmvGAS0hZEH+vmqdxqBuN06ZMukHQLP/AGlonQNuXDw+aa1xbw+atyiEIc5BzvOfeTGxTlp1KC673JJdoC7wZiMQ4OPCGqLEXtZRAG4N0JKQmcE94G5vpFeRxko3O5aKs2DJW9I0aOYb/wDIEX9fndWrVOCElRwEY9NA6eQRt4q+5waC47AX9FFY7QJibwIIrUYGDVtKaWbo1GCUTRtkAtcbHhwVKxy7s+YB8oPiY2a2fpcJhJ3DiPgFUpqboq2d4Gjww+fav8dfNO2irtIAxJb6xY9m6oUsVTKeDNPG4AQ8VpTUmGPh0mvgGkn12VifMEtDnACMCGGSsnDG/icVqveGMLzsBf07k3szEviCIlmmoqjQ2c08O5OWslZYi4I9QVb6P3USykkBlHyEbtXUGpf0x/UAT48VkQwNpbxA6A6eB1H7IkZqfmHOKLo7o+cc1mtsWwrUUg9hJYD5iKEnWtBHVYTQxwRCZ34jr4D7/ZW42gNzFMm7LWEgukk4pCg47zQ+sYKzGIHPLSCBwNvuyQqY77oaOwkLKhcWsiqqpU7MQcA9GxFKVcbtFWx5+j57FWYKljTYnTmnKUnURqnKrQrYPfHqmuNREeyn69B749UWEkb48w6Rq8uBk94pDKG/nE2uaVBzpBxKy+3tgpVbJNpzQhSCDnXsHuvL5iOhwRw6YM808lc9tK+Lnb/PyHxVuVZ3yjsSGjgsNr5DxKsy7PdV3fWn1jNrXA5QF2nsqx/81zjp2R56n9lBMs/5mxrzrFynDejaLcFzmLyPdWSuB0zEemn0S2GSCpiNfKMPH3FrW5dECme48UZ2WGcDd5NzpHnmIgdJc9/33D5ld/TvcYWd7W/K2nNxI32aBr3kZlqEsDfpGfTdI6UubwV0xkst8vkO8qttSSJiBSgGA8G3xfpq5zZi4n6eJPytxVWWPMwMI7J0Nu/a3Mg634WPNJ0fkIKlApSWAy8ni/PM6QA3Pr9+KoUNM+nkfG83tbXge8dymYOpqdpX/IxgVZJlN+5dMBZo8ArdlkJMskpBJvVI3lovsfkAaOQVaX8z0VU/B/j9IzG6TD/l9VZ/UnpongPpEX9qY95+qidXIdsxTr4PHee1cEUFBExoANx8ALqzPG1rbgalWNsKZKeJjE9kmRuqn9LbKGG99kKmYHON1Ys6Ji5d1ZAFMqkQOeppo6g9WuWg6Xt928UKQxtfdov8lNZLGmWVEEm9i8ArsSdUWLrachb5ILjm0tZVLXLe0SlaJWObfaAQTE0M7ebmH0v+6MwDIUJ6fzSmxzGzKRzUI2fYSFsmMx5hewcf/iVOFocbFR/w/wD/AISH1X/zMS9vABjMgHJv/wBQnlaGmwRGUf8A3Uz/APNH/JcYT7/w9n/IopA6AHvP0U8+W8xB0vQGF5bTyDnZDaewUlusqZqChTscWLGIUtQ6nk6Ru6Ubyx2YJUITLQAKJSG7hDOc+olvxKVy53eUJ2fPE0rWMCqnDD6R1TYeiY1h4BcRjcj21r23taw9ArwlDfziDnNCzGukPEqjKFUg6+If6iOhqHf0VxtlHpouxrC7+HXaf0t//Ku9UPRjBFiuMMkg4lYTpNs2ZNnSOrKgkTgZoyZIvBR39m73jdHZUtN0kUTwPFGpMTMUU0bzuOz4nTT1B8lpJVifKNtxbyWG3pDxKm/DhpEczeSJZ/NHAmPFXT6rqGw6Jikxbgluq0sdkK2qMI6zATeoHgsipHZKmsEmOxkcq8TVHN7SyBmbo8n5uYypD0j16Fh8YoqDO7excfPYellbtUgANGlGVwUoJuTuh1jS0zn5GMT2hPYYoUw1KIWOi+fnHn2IHj9/98h5rvcPGanjPcR8b+Q1Fzx2XWxF+YAcB5j/AHFanf0cVxxKNiDnBrLcCT5i1vmVJZ59w3VYevCGmhzjO0ao0VQyXtA7b93f4fVPQhSFFcvSJxVeVuV4+/viitY1x18O8cbeG1hwVeYpaTeLVc/X7xAlkxNgrgROTafdlLFy7cDm/eeURzjR19vmEMx3eHcE1SXF0Ymg9cIBTjPKCfFTvbU8Eqapbc30iEgMcuvA3+qbY3UGzbIUOTifKNr2gxluIOYGbNHx4os8ofYBTWlIKkPqfKMmlkc2KUN4gel0NhIa6ymnlV03GfKBUphEo6a+XjbdDZlv2tkyyIWHvqcnLSD4hPTyPtTMytHM3J8VJ5aT2QobSr30vgv6RKnYTRSuHAt+qk38BUPSDZvtEhcp2JwOhBcQfAMU/hlcyqtcN3HMEWKUb8jrrtibP6iQiU73RU6nEnm/OI41iJxGukqrWzHQchsEpHZnXQrZFtEy2WhqgBKR/iVXvEkd0X8RpHQUETXDXf12+GqtyNtTN8T8gjc2ikniOcY8WsT2+B9Cqzdim2kKu9hr2/CGpjCH/wA4G3dunZlv2tu5VvYytLTiFvikUTyzi06sZEf6Ztu86lF6bI68WnzVex2ZMtSkooKU0xjZinfLCHv3XC460devzAJ8df2v5q+kRQnlsq0Ud0NtSbqi2oUPPzeOqwuQVdDkJ5tP0+Fl1dK0TUvRnkR+30V5wQCMDGDEXNdlduFxtRHlJB4IJIQ6zxj0nDT/AErVhvHbRyyyYI9yssYrPUxDMi5E0Kjxx8Fyt9stgmLMXIIyFVmeChO1TUR12Aj+oHgsepOhSyrQyaY4DjHW1BytJRcJg6zUMj4bnwGp/ZS7NSLz/KKcTQfXnFCBtzddb7Q1PRwthH6j8B/n5FTW2eIvXDBdy4+OCWodkiaXHu+vAIfIBC7zU4iMjFWdaAEZ25rXp/Z2rGry0eZPyCty53bBYiu7MY82HfHFYrh0kTLnW/Ln/wBa+AXU0NNJBFkeQbHgTt58uSlta7qgrDP6Rl00LpI8oF9dPrpvp/hKrgc9jrcNfofpbwT5oCw4PAiLkMRYbOC5h1RJC67SQV2z0TCogVYd3KJVFNGfvu09Ft4bXCYG7bEcttTcm3f4+iszNlrVUkUy1+0VHNYxuUeq12zi9jspRKUKXFeHm8UDTG+4Rc7eYVyx2Ug3lY5DT94tRRhgsFXllBGUKjtOf1cw0oWJ46xr02BuxFhMZAcOexRaW8t2ngqczawDMOMGj9jKmzjI4DTS3Eq4KQncpm0doJUkBLu4PCCYL7OVLKguqG2ZYg99/A+d/qpQU7g67tk6zbWLdoPvglZ7FyF16Z4tyP3+yZ9IL9kpEdIZXW9WtQQWcXiwO4Rm1nshXU8HStGfWxy3NvH7+irOiIuBwQfbvSaVLtUhlBSU3usKS91wGwjawP2WrajC6kOYWudlyZtL5b337tAdiUaOI5DdXdpdMbNLSFJWJhJ+FBBLc6d8ZeHexOJ1UrmSMMYHF2gv3c/K6g2Bx3Wf2z0+vIKZCFJJpeU1OABLx1uD/wD87MUwkrHhwH6W318Toitgym5QrottIyVhZcguFalzjxeBe1FK2eoki25LVhpunpnN430Wo2r0iStIEp3cFyGZi8c3hmCmJ5fMQRYi3ih02HOY68ims3ShDe8SQdRUQCo9nHZrxOFu9Ckwx4PYOijtnSQke5lLUdSC3hDwezrgbyG/cE0dFGD/ADZAPMJ+w5xukzXCiXN7s66xoT0kgFmtNvBef4xSzOrnuYwlvAgE/JG5SwagvGBUREGxVSM5TYqrtJOCu49+Hj5xq+zshildEdnC/mP3F1uYZU/zDHz+aZYZlCnTDgfRi5iNNkqM42dr58f381m45D0c2YbO18+P7+aGSVss8Y7XDR/StXHvPbRyyzqQV7VZY5WuvgeVEzKtejzQxtutECTkUhMEY1g4obmSnghu1hhG/gb29ZVWamlcLBqp2Yudwjp694OVoW97LUMkTpJZG2NgB8Sfop02q7eG/wCgh6UN6O5Kr+0EVRLWdlpIDQBb1+qklkmpxPpooyvzuJ9F1GHUTaSBsY33d3n9hsO5PSnUny8oGr6cJIxArFWspusRZPPz79Dp8eCjexTJl41LsKEguwGWDD1WK1DhrKXjc77W15nw4DQC991FzrqyCmj0JzHZPeM8qhxF2WGOQdsX++arzU8UwtI2/wB81f2dOEpRMw9kj4tOOnHDhGDX4a8DNHqPj/lUqbDxTuOQ3B57hXztuz/qp5xiGnef0lXuifySfjMj9VPOB9Vf7pS6N/JKNt2f9VPOCNp3j9JTdE/kge2doS1rdKwQwwjsPZljmZi4IlPUR07z0rst+aHKnI1EdWSFdGK0n9wJvWJ1ER7Kf+LUn9wJ4np1ETDgFE4rSf3Ash0tkqmTAUAqDZVjRw+rhhDhI4DxQW4hTF7jnCBjZ839NXKNL+J0n9xvqjDEKb3wu9gm/pq5Q38TpP7jfVP/ABCm98JPw+b+mrlD/wATpP7jfVR/iFN74RTZ1imEBIQoqOTR57jA6ase+PUFa+HYnSBhGcXutVYejbAGcqvyJr4jHuivHBYdooNTjBcbQiw5n9kVkWSWmiEISd/aPPXviwAAsuSeST8biVMpJ+Y8hDoYUKn1B7m8RDqYSJJFRQ+fHUeqRXqKaOduV48+IQKimjnblePPiFbWu/LO8HuI+xEcu2Pq1Rru0/fqFyQE1NUC4/Cfv1VKzL7QOtOdR5COixFgMJdyXQY3T9LTEjdpv9D+/kqEyilPSsb2FyNNM3VefSUU7jcNKmlWtounKeKdtHUj9BU3t8NZvNT6pU+4VuGGgjxoyr0PKlCRoIm1901kG6SJDIpmY6H2e/1YRKcDp2rOqHa4jyf7x2dayxBWrO21iFxlg/XfFRsjmiwQbkKYRBQTi+XrvhJJpml213YcWxG8YQxUUqFuxvXWapN0tgQo4K4/vCUVmtp9MRLUUWdCVBNL6nY63Uhqb46GiwEysD5iW34Dfz/6VhlMSLuUNl6YTpnxolltAof+UZuN0rKBzRHc35q3S4eyZ+W5Gncqau0oqYBy7DAcI5vLncSujjibEwM3txKd1ME6JS7PJRLltAXMspANPBE9iDGOgwYdgryP2/0rGW5I5IsjxrucAuFa1x4qybANIhnROjKpz7PdggIKC4OHFTbKlgqU4B/2I5T2g0larlMSQigsyflHKOZfNlV1sZKX2ZPyiBCo70Qwpps6flEHbJfiguaQqMm0CWpXZLvVm1NAXwjrMPg6aEdHsOfNbsOL0FHGGNDr8dNT539FZ6+9W6oYYF6Y1D1zi2+kkaL6HwV2DH6SU5dW+I0+BPxTHKd4OYDk17KUmgT64istwapBOybVmL8a5tmYSkkK3wrvyh1JIYSdWbNtFSJZQAKkso/lfFhnWvfGXUYYyecSk2Glxzt3+CG6EOdcqvYE+9lgfOjkFB/AGLVcR1eS/Iqcn4DdOtaR1i/7jGlgoBpGo1CxvR7cVApQjUJAV8Rt5Jt8bojmCXRN5LbEx4cXarn05Jg0bkyE9JMEcTHVezp/qwpU/wCe1ZucY7+UBwsV0OQOFiok2lsQ/D7RnPhtsq76N27SpkT3wHMwm0zyhdVk7ky07RRKYzDdBzxHe2EEFFM42aL+H2EJ0TmmyG7W6VSkJIkqTMWcGqlO8nPgItUOEy1Du2Mrfj5ePNKKIvOuyxdstsyaXmLKjvwHAYCOvp6SKAWjaB8/VXmsa0aBVjFlIpkvbUqSq6tRc4sHuhs/sHjifagiSVrWnUDVNBXw001pDw9PvzWpsygUgjAgEOGNa1Bwjm2Nsugz5hccVO0FsoqKamAyDREaVe2CmpjXwjSNy8n9vta1ngtjY5UXnlcdG1XFSqQK6PlQy3S6QeMqrK1VNkjtK9ZxzHtGbSDwRaUIygRxE8hC2oWBPKYptnuVadFYKJYjVp3rPmagE60I664VpClE3UkhyxqwzIcR32BPAp7He6yJonE5gNBxRyyyo1HFTjapJ9hSRmM6YcjSKzomuOoWtBilTAA1rrgcDr/n4oauSEliBuOR3NlwivJCWa8F0+HYrHV9nZw4c/Dn8/mubIVOgqeQgDntYLuIHjota6VUlXyL/wClX2iv12mvbpG+o/dLMOaYiQtRZKVHuPiTQd8NLXU0Qu+Rvrf4C5TlwHFHdjbKKDfW17ICoT35n98Y5uvxbrP8uMWbf1/wq0smbQILbT7xf9xjt8F/0bVo0H5fmqE1UXnlabQoesgOdTyr0MiPGizVconJEFjYmQjpIKI4mOp9nR/VhTp/z2rOzUx6E8LomlVzLiuWIuZSy0QVjVBxWd6brvSwgYAi/wB9Qjjmdza0v0Lc8+Xu1/b91ny9qQD1WNHxcR5H943/AMMniPl/2jD8Xl9/NSwZFumLmNTE6ffSBukANhqeSG5w2VLZfR4Km9ZNWVEKvMKB3cOTiN0cBjdPJSvzPdcuuUGgwwSVGaU9+i20pUY8bl1Lgpb0HzKFlFNXAJHaKbQr2wl1Ma+D6scvJ/b/AErWeC11jnxoPauMiforptFIFlR86GW6dB2NVWV6r7IPaV6zjmPaIXkHgjUpRhJjiZ4rraikTyqKbYNVZdNcKJZjUgZZUJn3XkvT3ohNmWhU+ygOS6khV1V8H40klnwwbDN47LDYZJIAW8EejxOKNvRTeRtcW5HivQ+ie0Zi7PL68XZ4SOtSaFxS82imelKxttuW9rdZkwYyQ9Hq3h99yNrn0hw1DL0C25OdN35lJT3OCr/tCoMG8EHpC12YcLn9vjZFujKzLTX4JimB+WZoT8qstCG/MAPPccbmqXgbj5d3h97LtcKlfJTtLySe/VaMiOYfGVqJLsCDE6ekRciaolY62j3i/wC4x6jgo/o2rXoPy/NUZiIvuatJpUXVQLIp5luvxCX80eVGndyXF9ai95KNoy/miTYXDgl1qL3ghHSG3IISxwMb2AMc2qBITx10EcjXOdoEDNqRrHoGcLSGPUPvpOvRrEbtT/x+h99Rz7clCSRUjAYOcEjvLDvhF4ATHHqI7PQbb1mK5IQjtqd1FviJqpXPLKDUtXDTSh0hsEAYxRlws/xWTtWypqLpUgjtAAZl+ywGJxGEaUmNURsQ8aH/AAjfxalJFnbKX8FtB/plI8fsPWEQOOUj/wDcAHx/x8/BL+MUp/Xb7+/8JU7CnDCWYIzGsPYLNkHxSGL0YFg9ENl7En17Bjk/abEaadzDG660sNxal6QnNwRJOxp4/pqjlxVRjito4tSH9Sf+Ez/01RPrsfNR/ilL7yYrY08/01RA1TDxUhi1IP1K1YLIuU99JDx0eCTscwgFeZe2l6ypa+EXFkQl2kjWNsuYVxjaOoH6CpvbjviPZROq1HuFQTJ74vEw5oQjRVB/QV1l2lLlKPWKuvhHP4vRTVMgMTb2V+loKgj8JVsdJLP+oIxHYFWH/bKvtoakfpKX/wBS2f8AUEDHs/Wf2ypGjqfdKaekdn/UEGbglYP9soZoKk/pKHT9py1KJCqE05xvYY4UkZjm0N1WlwStl1Ywpp2hLLOcMCKEcCMPrm8X31dM79SePA8SZtGfvyS/jt2ijfHzAdr/ACSMeKeQiIq4QdXIjsCriLiMg8tfh/n1KrTNqy1rQbwIAUqla0SPBS+UT67BcdpBGBV5aewdfv6BbHo9aZSpCkrNFEv+xyO+OCxYl1Y57Nl0WHkU8PRS6OHBWLLtPtgLL3AUqV8zmix3BJOhURlFF1MHRucOY09fktdjg5mYfdkT/EJfzRTFO7kgdai95O/EZfzQQROHBN1mL3gsja7WnrF1zMej4MctI0FWqfGKSJuV77FQG0I1jTLgrIx+h99d1yNYa7U/8foffRjqBoOQjy0zi68+EJTTIGg5CCskBQ3RkIftVIF1gBG7gn+qCqT3yFBLdb0yyEteUcEuE+cdbU1jYdLXKlh+Fvq7uvZo42uq46QJCSVS8MGUMchhFAYtzatt/suQLsk9R8tUJtW3Vn8opdVkwYhSRhqA8COJvP2Fab7Owt9O/wDe3wV3Z237xF90/wBiU+alHyiliE5qWAEaj75oBwAxuJjII7yfoFqJEqVNkrVJAJUksouVFQql1FyQC2cc/I8xPAcqboJIpAyTT5IpJCVJSoAMoAimRDxRdNZ1lA09tEpljQcoKyQOQHx2V7Yie2eEDqeC2sF/UjJMUHOAXQJL0C6VPZOBgrXgplnukI7Y4R2Xst+J6t0ABkN+SDrVHYk2WwGDkmdZEc6foxyT0qiYIKiWAcFium496nhGxhP6lWAHSOWcaNhGATky3oA5iLnBouSkQBuuTJJZgS7swxbFog6Zjb5iBbfuvsoOc1u52R2wbNm3f5au8Nvo+MeY45KySsc5hBHcrtFiVLCwh7wNVObIU/EG9YRnRsDlqxVsUwJjdey5UkQUwo2cp2xdgm0TZhBKAlklQzVdKg9GJ7Qx0hCPTXbvWXV1TISX8TYad25I478ittI2fKlAJKiAkYsxVQAUyPJ4qPNK99nHQDfn9/FchNSwzzOlkaCXHXlpf9/ko7CpN43XZ/zM/gaxUaI73be3fa/39lWHCwsj0iwpWcHocWYZ5ReLYC0HfuKoz08Lx2m7+Xx+Kqz7CE5V0ID92sAfTRluaI35jiFhV2EiJnSREkcVnFp7SuMdhhP+lauRn/GrcixvF5z0mxXU/sO6IdIp9CiwTHib5iCusbECExYi3BISq0zFmul+0BJQDnkMz9hvjqMJkLJM/IKvT0JqpMo248gsEq3lZUS94g1zc0+3KNGV7pHZnLsaeBkEYYwWsqySogh9KRBGTw7FzU0PAVryMMnSgm+Dp4g+efOEm4oz0b2x7OsE/AXC0+Ljgx7oqVlN07CBuNlVqqUTM7+C06eksuXLCQCaTAHdPwqFxIUA3wqGDsw1D59Lgk1S8vJsLt5He9zbxHnryKpx4eX6nuQabt+epylbJKQlmDhnN7iQRUaCkdVDgtLHa7bm9/lp3jlfnurow2n0zDW9/l8NFVnW2ar+orM/EcaGjmjHBsMmi8ylgZsweisxQRRDsNA9FbsO3Z8l7s0sTgajiARSjB8aRWqcKpKgDpGDT7++9ELQVqNh9N+sWETkJS7+8CglLs9QrLgTlHK4l7MGFhlgeXW4W18rX+QA3JsoFlltUKjl4yboRWd6TzglYcs6SRwDP5jnHc+yxsXkolPVRQPJkNtPlv8AY1WTm7Uwo9C53gtTxMdS6VVn+1EUbg3KXb3tz4W7jrvY+aiNsU2AqzfWurQPOVmS+1NU4Wa1o2/zbX0Nktn2gsEOxGeWtQ3DxiTZiFCL2mqQ4F4BHp9n7sg3SdCpqgoJLAV9HHfpGzhldFHmDza62KX2gpZHEyHJ46j1sgCZZdmL6Rv9K3LmuLc+C6FkjHNzAi3PgtfsPo+LoVMHaxrRqUYg0Yn1SODxf2gkMro4D2dvib6EWNxpxFuO4WDWYi4vLWHTb46+vyWjk2RIDBLNuo5JrTj4xyz5nvJLiST9NB6BZDnuduVMJO6BpkhkbuO/1WHukCQbjdD52zEEil2ocilHrQ4xYincDZx0W3RY3URutI7MLcd78Nf+1rLNZJaUgISGbnk51MaORjtbAorpTKcxN7qVkCjJHIRMADZMpGh7lMo5hTnd72+sMbcUkvVJ0HlwwgTqeJzsxaL8+PqnQjaVhAWFJTQ4trw51jXopAGli4vHcOEbxNG3Q724H7vyU9lliDPKx4wrXVCB3RcqiCo8hdBcrbbNomLVFqCIqvLJdeU9I7d7RPVVxUDQABqcvGOspo+jjAXS0MAiiAtqd1BsuxddOlyk0K1JSNwJFeR8IOBc2VtxsLokdnyZiLR1SlXrOQFJKcQDcWq8KJqHANaERKwN7KAfqAUJCHLAVUfP/cQRUfmbPszzbOkr9olo6y8QyVe6vrSw+EZBW8cYJZu3FAEhWes8h1VwFTmSKfZosUkHSOudgrDRdEEpu03M/cKf7jXa0NFmiwRANLBPJfDHX7w6S65l67oSSRQ7v3h0k1I1c115Eb8IR1SK2XRfpWUJKJrqAqg/mNcHJY5Ry+KYCyWQSQ9knfl8tFRrJmU8ed3pzQ/a1tM+aZhF0H4dQGFDrg/ONShpBSxBg34+K46qqXTyF+3JVUhsMM38IuKqmpOfiYSSeCdcfVO6EkojiM9MuUJJS7NlpTN6xVSQwNaOC530pEK2Saam6Fp0vtz5ei16fFJGxCB57K0M60IQEuSSoshKUqWpWfZSkPQM5wGZjmRG4m1loN7Wyd7WsBzZbQE/NdlkchMvHlB+qSWvop9GU+Rbpa0XwsMxe86CCHvBQUxSQxcEBmiu5jgbEKOUjRMk25SxelWe0TE/MEJSCNQJqkkg6tBxSyEX0UhGUwW1KlXFJXLmM4StN0kD4ik1SpnqASziBPiczUqJYQr+ybVdN1RocNx+kWKWXKcpOitUstnZSdFJaLPO6yWZc1MqWkqMxBcX3JIUw+OhAYv8O8xdexxILdvv1VkuaCc3H4/si0kMnBhVtwdwOTQUo7AQ0XQvalknLUjqp4k3VqUt3F8FLJZhUjTdvgUrHOtlQSQ1xzDfz8kTlJABYMCVEDBgVEiClGjBDQCktKLySD6+kEifleCgVtOJ4HRcwhlmnxqOavPWuANlZ9oiGVTzhBk7aT4HvrT7x58aRaYjcQO9V7btlJlqA+K6rg7M0FiprOCnHATMATpcei82usSePgPsY2F2AUstRBC0qKVhVCKEMxcQ4Nk9rojbduWici4tQIJdRSlKb5yUspAvKfWJF5Isotja03CoEHVvvXwiCmrs7bk9SOrK+wQlKj2bxSG7JW14imBOUEDnO7IUBG29wEtlSUpDaY8uUbUEeRlkYBTSJYUpIUWBUHUfygtVoK4kDRJxIGi0MmVL9vXZDYUizhIu2ll9Y3VFZnmeS10qZISAzk6NGZ0r81rlUekfa9/vlZBFyt/DU728Y0grwPNW7QBKsiZqLKm1TDOCFhaVTRKls94S0kOo4AnMxSqZHNOhVaR7s1r/AESdILAiWZJQkyjMlJXMkklRkqUASlzVqmhqG5Hpnvc3tIkLy4G6iskgAOXDgftXTCJvNyuUxeq6abKNm/NSqrUY1rEVkI7ZOjwUlPWTkIWsPLQoi8oatjAy88BoFqR4c0sGd9nHYfeqE2mzlCilWKSQRvH0iYNxdZ0sbo3ljtwrGy9n9couoISkFSlqwCRmTDF1tkelpumcbmwG5Uu1NmJQhMyVME6WosFDItCBN8rhYolTRiNokjdcIUkeqjHhElSCI7Lt92ahcxghEtcpS8klakKSo07KXllJNcUuwrGZUQtY+/Mj4ff7Law+cvGQ8FrFrmImLmrmp9muuAVUAu0DGg3ndE9b3WiA/OSdvpyssnM2aLRKtUwITenuZV9I+FMtCJalPVIUUBWrK1jOfLlkGug3TOdZwWjlzl2qXKXZpol3SrrUKJSpKtFpH5k4MdIvNHZFknsebZfs8+9UdrTkzrTKTLL9SpcyYoYB5a5aZZPzHrCptEVZxFWpcAD32UnmwXTUMQ27z8Yog2QUbnbUly5ImzFXEOAVVIBJuh2FA9HwjajfmYHLZZICwOKgk9JbGqotUjL+okcMTE1LO3mn2Hb1nnTOrlTUTFNeZBvUYFycMxzEJOHgmwRKEpKO0HsngT4Qr21UX2ynwKxKNosW8NBBmYwwx5nt1vbTlz/f1Xnb8PcJLMOin/EoIMUhI5eN/oCmNFKNN/BBVTCoNqMqOHy7o5kCy2b5gmrmkqYChBdWnDWHAsLlO138waaLMT0lKlNrTeHoTzi2DounieHtzBcMKUxbiwP08IdETZwWoAJmCWXqohwBmab4k0gbhLIXkDNZPmbCmBN729PfLAScKOFnSJZ2+6rbsNcG5ulHw/dMsi1Fgog4XiMDvwwpCBGe4VRoI0KMXOzjjh61/aOgCIulj9j9IRTogm2LuBF9Vz5XLcGwaIZRe6hkbe9tUwS+7fm2Z4w6dPkWlcsvLWUE6Eimh1hiAd0xaHbhU5pKlOSVKJdRNTvJeHOg0QKtz2Qno9/v72RAsxIfwz84EuDcSSSd0hOXjCUUZnWOzWhcmfMnqlLlICFoH5wC9FPR+BiLXlgta+9vMW15rdEsUozl+XQZhpfTXTl9VS2la+tmzJgSO0pw+jZjhCa2wssqqlEsrnjZWNkT5fvJU28mXOQUFQxTor1pCJIIcNwj0UzGh0chsHcUk+VIs9nFms8xU0FQUpRwAAZKQ2QhhckaWAFgEasmZ0ZY12Yk3J8PDwCFLLgxNZSt7PmkTEpZ79CCxF3P9xFWsYHRG/BWaV7myjLxRobJs4IIkoDFxSgO5JoDwjB6V5FiVv5jzV413jzgdlFVbRs6VMVeWhClYFTMoj5SUlzE2yOaLAqQcQpZMlCE3UJCE1YJASOQpESSTcprqKZ9PVIZMi8iyJmWfq5iQpCkkKB+UvT942IL9GLrYgF4wCsFaP4TovG7NWRk5SlhoewXiRDr6WRmU9PbtF1+6y1HQ3ojLsIWQorWtnUWokYJDZPV8+6JhRbG1hOX4rSNDqaD9J5pTJ7JxUB3c90Vqo2jVKveWw6cSsWZwAUdMd49P4xmBt9FzxIAJUktamDANyiJAU9VTL3kkZliO7Eaf6guligXdmFtipJaXwZhn3n94iSpgBB9rWd1Xgd9PDjkYsRnSy26CpD25DuPsIciZVxmx4Gr+t0EWklJDAHJ29d8JJMEkUrj9A9T3w6Vk9NBSmvLzh2mzgU6KSV9kHHx1z4x0LSHAEIikCh3HD94kkotoTJolPKa+4LUc5HGj4QCbMG3ahyB5HY3Q9Oz9qFldbKTndJS/eyCPGM3rZ5lFGH1ZG4+/JWNnLtQWUWkAMKEBLFziCNK6RbppHSG99ELopo32kV+XMAUC+EXDsgV4Bpngi+hRQsQANORxMAXBpE68xqIdMlWWD0AGB+hhXsnAJNgoFbQkjGbLw+dP33GI5m80Tq8vun0Kem1IPwrQeCgc7uR1pxh8wTGGQbtPopCWw01+sOhqM5+HDNvCEkpbEkmcgh8XBzoNNIBVECJ10enBMrbIt0l2Uq1SDLRMKFuFJUH3hQLEOCCR3Rz8MgY65XRxEZhm2Q+xrnyUykdat5Mvq0vLR8LIHaBSSo9hOeusXOscrLo2YfSvbmEnxCk6KbEXIM5cyYVqnKcUu3QSVF0uWcqPIRWqJg+wHBYVWGNfljdmHNaBSgPo8V1VVZZcgDE4d50EO0XNk4FzZaSzy7qQnQesBG2xuVoC3GNytAUgiSkueEkmKWBU0G805w226YkAalYfpFtLrVXR8KSGzJVUBiwbE+EZs03SGw2XPV1UZXWGw+aEltD9jpX1hAFRKk7Qz9c4bREF1IiQHvbgAMh9/2iOY2sohvavfhZKoBmNdd5hrlSIFlXnyAU6mr9/wCXyiYcbokLsjgUFttkZrtC/wC5+kWGvuteCqaRlPBU/ZyDgfQaCXV0PadQVGmWrCrUyzYH7wlIFTJsqjQPp5MR9oRICG+VrBclE1SlS2fOhPOgGm+NagnEjMvEfLRKmqGzA2XJW75Z+hF8qynBVMGhkk4TDko7q0gDqeJxuWhHbUytFg4pr51fz4wYNDRYDRCc5zjdxTXrm9Gyh90CeJssTmO2I++5FEgtTEVOvfrAF5+9uVxHJPUd2OIw5QlBQWmzhctSC4cEFsOPdSGIBFipxyGN4e3cLPSOh1m/qrmKVn2ggb2AFR3mMyUSMO2i7/DeoVUYd0na4gkAj9x3pZfRaTLmJVJmLYKBKVEKDCvxAAjLWCU7XuN3DRUMakpKeMthkzPOlgb2HMkbLSqFMNK790aC4xJWpbmdRCSV3YtmKpl5TgJa7kK1PKnOM7EZcrAwcfv4q9Qx5n5jw+/gtEo6xiLYXOdSPtCSTBi+J4wkk2etuPGEkh1qtZQoEYgjQ6E+GcSY7K4FN0mQghW7H0yQzTUlPB1PnpTvMaTKkHcLQZXtP4gpz0zsuqh/iT5UgnTsRhWRc10/pdIA7DrLBTCj9gratXYMaYmHMzeCd1XGNtVkrVt2faVsRdl4XA7ZE3tS7cIpzS5gsqqqjKMp9FMkh9GauuQAinqqOiQoD4Zk8yKDdSFc2TZQSlVMHzEbqHzhBp5JiNd0wzSGGLY74fLdPmsklTMSRhgBXnyhEckwdddPWq6wYE+FdBiceUJoF9UzybWG65IcAM+pzdoSm1xUE2yIqfB4kHuUukcNyovZE0bU114DOJZil07xsVdlIAolLAZ5k8fGBkk7lIuLlXtJYMcMMa950pBoZHRuzM3UoZnQm7Sh9AK6anE4M+OEdHTVAmbfjyXRUtT0zATvyT0JNN4FO4RYVlJo78OXrvhJJL2JIYDn6+0OnTDMrV8eL5luWW6ByytiF3f9oUsrYxdyJWd6Z4ltN5blFKGqbNfguJryHzF4G6nlqf4vXfpFlUU4O3L7Qkk2hq3rhCTEApyWG/duhJ0isHLNCSTJpLPR3LZedISdXNk25ADGhNSWYbu8xg1snSP8FsUbQxnijXtD4Kf1uiirqf1ozeuFfCEkkXaM8PWMJOgW1NuJT2EdpW6oB361gjY76lRJsqku0qNTjWnrCGLQqj33K6WaFw6jhplr3QjbyUGk2SzbOktQPr94YOKncqNISSOyGG6ubndxiRuAo58xVgFxg2jMIhsnTHAatRV/XGH1TDvTZU0lTn4WDDfv+0OWgCw3UQ4l1+CnST/buiGimAqqHZ88cMatTxrpBDa6GCct/v7+imQksCTXy4dzxEnWymL21XLSXAD7yOPP/QhCyY3ukDORoCeOvFg3PjC70ri9lGE1pljyfuYNzESvpqo8fmnhCipqtnyw154kw1xZPqXJyk0I4MPI84YHVSN9lGpyKasDvqCTu3Q4so3NtFHMsOFcWBJ9cIk2UtOiMx5bqqcyzKBLBzrU4EPhmaCL8WIytFr38VcbiMjBa/qo1SJj4FsNfWcHGKOtsEcYo/awXexLIdiwZnzOfGsRkxNxNmppMTdqW7KeVYAGUsvQk/bnGe+ZzybrOknc/tEq3MQqgrk7YUfwiLJCzVpQS0OOoXImgULUHNz9NY2qWoEjRc6qjPAWHTZSIFBvGHrjjvi2qycRiS+6tISSS8aNQetISSiXMGOWZ0qA47zDEgC5ThpcbBVpNp6wgJBAzJx0I3t9Yy6urBGUbK8ylLRc7qwqS7O+hY7x/s8BGZeyOCdEvVEFkqIbDKuLUxp5w4dpdFEtjZRjr2IExRYanNyAT98mh8zeIT9MQPBNtFnUXJWqrsHJ1qHoMz3Qg8bBO6YgJwsSEmlTRuORPADk8NnJQ3uJU91TZ5Hxz8DrEbi6hrZPEtgCSd5MNe5sFLYappFaa/uT63QuCbUFKiWSS7tkO814wiQkAVywGFcy+5sRTgMIQSOoTZUvcfQw3nDv4Q5KZoKVODl9w5UDb/rC42T30uVMgUFYGTYqbbkJ/UTWYy1cvtEelivo4Kx1KptrGUybImsfdKO5t4/eHEsXvBM6jqbfluTVyJzH3a34Q4liv+IJGjqrG0bvRM9nnP8Aylsxy34cofpYrfiCiKOrv+WfRLZ5E4M8peb0308POE6WH3gkykq9jGVIqTN/SXjpERJF7wU+p1O/RuUXUTiS8pWWWNIl0kVvxBQ6nVXN43eilTJnfpL1wziPSRe8FIUdSf8AbKjXInU90rEZca+USEkXvBRdR1X9t3olEmcP6S8sucN0kXvBP1SqH+270TjJnV90s45eMN0kXvBP1Op/tu9Ei5E6jSl8ocSRe8EjR1Q2jPooRZZ5uvKVjWnH6tE+mh17QQ+pVZsDGfRSqkziP5S640iHSRe8FPqlTa/Ru9FXXYZxJ90oU08II2eJuzgkKSrJ1iPookWC0BvdrwqW8IsNxEN2eoDDpX/ihO3Jcuy2p3EtfLCCjFhxcE5wd5/Q5NXY7SoH3SgSdMsm0zMSdirLaOCZuESA3MbrffJIdlWhQ7SFtoBv/aK0lc151eCjNopo22ZEfRELPYFoZpaqnTDeYqunjP6gndR1JP5ZTlSp1WlLwpT1pCEkXvBQNJU/23eijEid+kvdSH6WL3go9Uqv7bl0qzTgKyl1JenJ+5ocyxH9QSbR1Q0MZTvZ53aJlq5Y0DDziPSxadoJdTqtf5Z9PvvTZlmnOGlKw0ftZQ4lh17QTGjq9LRnZTqkzaDq1HCrU/1EOki3zBE6lU3t0bkybJnMWlKNRiOZHKJCSK+rgoupKq2kZ9E1MicP6S+WuMLpYveCXVKr+25KZM6nul8oXSRe8E/U6obRn0UaJE79JeOm/GH6WL3gotpKu35R9FKJM7Hq1V3YDKG6SL3gpdTqv7Z9E1cic/8AKVupuP7QhJF7wTGjqgfyz6eK6XZ5zD3ahubCHMsXvBO2jq7flu9Frowl3C6EkuhJlaZCeoK2CVCd1hJI+EpCW31yjYhhiMUbnNGt7nwus+SSTO8NO1rKuEgS0TFEgLUoAXXIaoeulTwMVjSR5Olz2aSRsjdO7Nky62UibKSoowWJYWRlUPcd8Wzwhxh5zZCe1lzd3gm62LZ7aXskTJFHUw6rrXajVIDvjTxEJlBcgOda7c22nrcJOqrXIGxsmTUBKZanJ6xKikXauMjXufeKRF1GBG15d+Lu48t1IVBLi223enLkslSiaoUlKksHF7DBR5Fod1EWxl5OoIuNOPn+yTakF4aBvspZllYzU3g8tIUaMClgTV6M/hBHYbZzmh+oF9lAVdw05dCbLpdkClIAU4mIKkm62GIIf08Rbh4c5gDtHC4NuX3/AIT9asHEt1BHxUUuWkolrv8AZWq78Jord8wxL0oHhhQtytcX6E2OmxS6ybluXW1/JLOlXUrqOxNSg9mpq1DeYDNmiZpMkcgNrhwF7a627+/ZMJ8z2kcQfBOnWe6Zqb3alJvs2KWBJd6GuG6Gfh+Uubm1aL7bhJtXcNOXQmyRchioFTXZQmktQg4JBfGGFBrlLtcubbTwvcap+taXA42SSgOqnKaqUAp3F2iNJExzJS4XsLj4p6h7g5gB3KamUbhVkkpFA5dRbDmYDDTGRrn8B9USSYMcG8SpBZCb93t3FBJuMosz3gHw3a0yix/D3XdY3sbab+NvohdbbYaWuOPyUZkK6sTGJSynuh7rYXquH8Ih1I9H0l9Ndhe1uetxfwNlPrAz5OOnn4KRNlJXcft9XfwpVyEu+LAxNuHkuDCe0Rfu8FE1QALgNAbLpVnBMoXm61Lp7Phj47xrCZQB2S7rZ+7jy3TOqiM1m/hTESCUXwCQ6gq6L11s1B3YnyiDaF2Uv5EjTW1uJ1UjUtDsvdxSyAOrmqOKZaimgUxNAakAkPD0MbHB7nfpHL4pql7hlA4lLLsxKpaSWVMSVClABRN5jR2yeJdT6QsubF4005Dj4pusZA6wvl3TFIAQhZPxFaWZyFJo2NRjXdETRBsYe91tSNuI0T9ZJeWtF9ip7LZusllgAu8hnNWYlQDliSzd8Fo6Vs0LtNbixUKiYxyN5WKroBKZpISm6hRa6TdbEAuO3vw3ZRGKNr3SDKBZu1uX17/gpPcWhut7n78lZscsCZdVU9UVkMCA6SUhznR4LSU4ZKA/W7SbW25Ic8xcwluljZVBIUJSF1UCgG8A4BwZReh7s4qGkIhEvAi+mtvHl42sEcTgvycfvZLNPbWwZIUQkbgw+8Qq2tEpDBYKcBcYwXbpIrIq6EkuhJLoSddCSXQkl0wk3XZkXrtK9ogqcvXAQd87nRtjI0G3mhNiAeX80kwk3QWupvEBi7qxq+7SEZyYhEdhqkIgJM/FLNmLU/aYlFwkDtFOj8KOztBTXS78bWv3IYpmDThe6eqahwCi/LSlrpTdU9TRSVBOLVIi11mHK1h1aByIN/KwQehkuXDQ38vjqogpZuFRDoDJYYOQo1JrUDLKKT6lxDWjZu3zVhsIBJPHdOmTFqvAlPbUFKZJDkFwcaQR9a94cCB2rX8vNRbTNbax22XLmLJmElLzQy6HC6EsBepRIhjWvLnOIGosd9vVIUzQ0DkbpROWCkgpdKSlNDQK+J61NYTK17MtgOze2/HzSdTNdm7/AKJktwlCQ12WXSGOLNUvAxUuyBltAb+al0IzF3MWSqUohQJBvLvqoaq3VoN0EdWvcHAgdognfh5qIpmi3dolXMWTMJIeYGWWODAUD0oBDmteXueQLkWPh6pCmaGhvI3T5k5BNUX0BICQU3V3mxJSq58Tl28YtOqoCA06tAtxBv5aIAglFyNDfy+OqjC1XClx2gAqjvnSoasUIpzEHADR2hVqSIPIJ4JTMUxT2bpZ0lJIoXB+J7z5vpE21bmtLA0WPD71v5qJgBOa5vzTUOkpKboKS4IGBphXCmBeIR1BjN2gD1/fXzUnwh4sT9+iRKSHYs6SlSh8RB+Jy7OdWiTat7Tcbnfv+NvgmMDToVIuYs/mYlFy8B2ruj4YEh2djEuuyaHiBa/Gyj1Zm3C91yJigpCgU+7F1FDQO9a1rDCseMm3Y2+7pzTt7X/tuo5QUmqSEliLwFakk4lszi8JtW9ri5uhN/j5pOp2uGU7JQ4SUpYBSbpdz2dBUNxgcU7o81v1CxU3xB9r8CpOuW6SFMUghJaqQdMqZOC0EbWSNDduzex5XUHU7ST37qNiyE0uoe6KvXEkvXCIPqHOjEZ2Bv6qTYWtfnCWYSU3XF28FGlXT8JBemMNHUOYwsHE379PNO6JrnBx4J02atV9yntpuKN0uU0BevxUFYMa55JJAuRY9/x3QxTNAAudDcJxtEx3dLhNx7tSliGVWuJ0hxiEgINhcC3kmNIwgjWxN/NQJQQCkG6FJCVNQqSGoa5tU4wFtS5rS1ulxYohhaSCeBun64VOQYDgIE9+d2ayI1uUWSxBSXQkl0JJdCSXQkl0JJdCSXQkl0JJdDpLoZJdCSXQkl0JJdCSXQkl0JJdDhJdDJLoSS6EkuhJLoSS6EkuhJLoSS6EkuhJLoSS6EkuhJLoSS6EkuhJLoSS6Ekv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71438" y="-1646238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6" descr="data:image/jpeg;base64,/9j/4AAQSkZJRgABAQAAAQABAAD/2wCEAAkGBxQTEhUUExQWFBUXGBYZFhcYGBgVGhcYHBUYFxUWFhcYHCggGBolHBcVITEhJSorLi4uFx8zODMsNygtLisBCgoKDg0OGxAQGywkICQsLS8sNCw0LCwtLCwsLCwsLCwsLCwsLCwsLCwsLCwsLCwsLCwsLCwsLCwsLCwsLCwsLP/AABEIAMIBAwMBEQACEQEDEQH/xAAbAAABBQEBAAAAAAAAAAAAAAAFAQIDBAYAB//EAEIQAAECAwUEBwYEBgEDBQAAAAECEQADIQQSMUFRBWFxkQYTIoGhsfAUIzJSwdEVQlPhBzNDcoLxspKiwhYkNGJz/8QAGwEAAQUBAQAAAAAAAAAAAAAAAwABAgQFBgf/xAA/EQABAwIEAgcGBAUEAgMBAAABAAIDBBEFEiExQVETFCJhcYGRBlKhscHwMjNC0RUjJFPhNENy8TViorLCB//aAAwDAQACEQMRAD8A9T/C5P6aeUef9Zf7xRurxe6Eo2XJ/TTyibZ3n9RTdXi90IP0h2dKF1kJGOUb+AOL6rK43RaemiMzQWhBDY5fyJ5R3Zgj5LaFDT+4E32aX8ieUR6KLkn6hT+4Eoskv5E8okIYzwTGgp/cCAdMZKUywUgCuUXcPp4nTWLdLKu+igzjsBZ+XsW0EOE5BV0rQFMSyTdJcOcHxicmK4QyTIbbltw1xbcC5GYC2g31042TdVpvcCorCkkhTgihBDEHQg4Rrx09LI0OY1pB2I1BRBRU5/SFa2VYFz13UlgA61HBKdT9oz8WqKLD4OkewEnRoG7jyH1+woPo6do/AFoLRsVCUkovpKQ6krre7JVkOzMKReuZAjCPOKnFJJ3AvDbEmxboN7ED3mtPZz7OcCBeyPQw0wk7UYIP3dD0SnhAOK6I4fR/22+ik9nieQqP8PpP7bfRMVKaBuDgpDDqM/7bfRbv+H9hlrlrKkBVcxGPXSODxYrlMZpIWVFmsAFgtNabBIQH6pJqwDZxnOnc0Elx0WayljcbZQopVmkksqSlJOGYO7jA2VZf+FxU3UUYFwAfJWhsqT+mnlBmzPP6ig9Xj90IHtPZ0rrCLgHdF2nlfl3XOYsxrZLAWVUbLluBdFSBgIeeqdGwuB2QcNo21FQ1j9tSfIXt5qxadjygAQkb6CMyjxSWSTK8roK/CYDCXRNylovpfUcQb/PdV/w2X8o5CNkTOOxXIltlRk7JTMmKDAARpvxdtBRB7mZnOJAvtpzVvDcL69K7M7K1tr23N72t6d6ktWwUpYgOOEGwL2gZXydDNGA7hbY9ys4vgQpoumhcSBuDwvpcEW47iygVslPyiOrDIvdC5oh/NVl2JIxSIIIYzwCEXOC1XRnZspUlyhJLnLhHm+MPc2rcAbBd1hMTHUwJARU7Lk/pp5RkGocP1FafV4vdC78Mk/pp5REVL/eKfq8fuhL+FSf008oKJXn9RTdBH7oWRtNjl31dgYnKPR8Jia6laXBalHRwOjuWDdQmyy/kTyjRMMY4K51Cn9wJvs0v5E8oj0UfJLqFP7gW9ePEi/VY6ckwaN6YoR0kNEd8dX7OG9UiUv57VnJqo795XRNCrmZAC9FyqWWqCsKG4IV0nQFCUDUGYgEagqAMW4pCxsjhuGOPoCqM34x5rSSrGlaSaO5JzYjP/wCxAwGRO6PGxVvgkyuuQR4XB1t3NcfxEalotoCVUO6886XKBtASkF0ISkiqi7kpBP5lXSlzWsew+yIeyhMjz2XOLhsBawBIGzW5gbDTSxOpVuHQXK1Ox7Iix2a/NIBxVmSvJCRmRgBq5jg8XrJ8exYQ04Ja24HAZRu4ngDxO9rAa2CBI7O6wQ2btEBZVN/mgPKk1PVXnrMUzFZoSca4YMatpWWYynN2Xs5+gz5baMHBjdWtA003OpNukic92Vp8VTs8tgBFljV0d9FNdguVRuopqYBI1TaVuf4dD3S+Mc3iOjwuUxv/AFPkFo9oYJ/uHkYw5HXa4dyz4dz4Kur8v9yfN4pUt89+4ovPwKJJMaMTlUKB7S/mmNSB1mLmcWF5go5YqOI84pVT7scO4qzgzLT37irNr+HvHnGTR6S37iujqD/Jf/xPyVRYjoKeQlcLMxU9lfzV8PqYPjf/AI6L/kfkFrezX5k3g35uRKclyBxPrnA/ZKLNWZ/dB+On1Wpjr8tG5vvED6/RIuRSPSg5cMWIRb5MWY3KpK1Hui38n/I+QjzTHD/WPXc4P/pWoooxzr3rWSAwIP1ST0mLkTkxWNtZ7a/7jHqmEH+kb4LXofy1RmLi45y0WhR9bA86nlXoDR4sWarlU9Ig8bUyD9JSwT3+UdV7OaVXkiU357VmqqDhmOFfsI7R9WCdAtgVQGwUKpdahoTHNfsrUdQ1+gU0pMWWNTuKFdKJ/ViUtyLqwaYs9WfdFqOnFQ18JAOZhGu22l7a2VGbV481p9nA9WssSXUEgdml4sEvhvVnU4AR49WEGoYy4ygAkmztbC5dbc8AzgLN/EXKo7dYfqUC2TZ0wjq5fVkNW9MMtNxKHqrM9wj0s1M7sHio6YHpZc47WmVoec7nW0HI+OnJWM1mWCNWp5Us2m0JAUhJMiTlLf4SrWYo8gOXPUzGTyjDKB12vd/Ok4yW/EG8o2j1J5EkhFth5rGbPmFRUpRdSi5OpOMdL7SxshMUbBZoFgO4LbwttnnwR2xSVLUEpDk+qxzzp2RML3mwC0pntjaXO2WhT0XVd/mC9o1Iwz7TR57Bhssk4oL/AIdEA2lZVSlXVhjloeEbMVVHPHnjNwtSnmZK3M1aroLPKZS2DknuG8xzuLStYblc9i8eapudrBaGYpamcggF8GyO86xz7qlrmuFrXCoNDW7JzdpHE/8AEwOmF83h9Ux/CfD6q0Z9WAKiMWy4k0jSijKBkuLk2Qu3oVeKikgdx8ovxuAGUrGxHD5ZXZ4rOtw4+XP18lHKNU8RFOqbZjj3FDwY/wA4j/1Ktz5d4M7VeMeCURkki+i6NzWvaWu2IVWdJIriOUatJWRudlIssWswcOaTCTfkePgefj6qhsn+avh9TGtjf/jov+R+QVL2a/Mmvyb83IjMUyhwgvsaP5sh7vqFd9onWpmf8voVyppOAffG7iHtHT0cvRAFxG9tgs2kwOWoiEj3ZQdtLn6WCGbScCojWwnGKav0jNncjv5c1k4rhVRRjO7VvMbDx5feqM9Fv5P+R8hHFY4P6x66TB/9MEUIjnZGrWTcIG1hvonVVW15ILFb8ApQ5gNG1BhVW4XDD52HzKfo3HgszaFAqURUFRrHpGFNLaVrStWi0j15qnNRFp7VotKi6qBZFPMvQutT8w5x5N0S5DpG80onJ+Yc4I2OyWcc1leku2pHtKLMuZdPV9YWqSCSlKU96S4xw1jdwmN7SZG8dFJjrHMOCGy1UFQncG7tw4eMdrFSi13nyWgySC3aePVSJZTpJfePPjFeaPonaHwSzszXY4FdLWMyHz45xqRva5ocrfXIf1OAPigfS5ToSQL4CgSmtQC7FsjFulcC8tz5btIB0uCRuL6ad+irSVMJcLPGx4rU7KmXpa8KgKYmjEO6tE5Nok6x43iEbYqlgBPZJGg5H9PNx3LtrkWFghOcLnVRbH2Ilc0TVhwgApBSzzLoBmFPzXUpAH5a5mmhVYnMY3UcRtn0cQb9i5IYD7t3OLnbv8Bq0kumiBfxEkTJiez8CFm+N7AAA/nIJILYEt+WOo9j+rYfUFkp7T2gN48SXXH6RoLXOts36gFKGVgbclZPZlmWx7J5Rq+1UzHSMykHRbWG1MXSHtDZb/odYbqDMUO0osNwEeZY3VFxETTpuVDFKgSPDWnQfNGLTtFKFpQXdWgoOOkZkFBJNGZBw+Kz2xFzS640VfpJs8TZKvmSHSeGXfBsKqnRTZTs7dHoagwzDkdCpujdk6uQgZkOeJrAsVn6WoNthoh18vSTuPDgiKF4YMXbWmvGAS0hZEH+vmqdxqBuN06ZMukHQLP/AGlonQNuXDw+aa1xbw+atyiEIc5BzvOfeTGxTlp1KC673JJdoC7wZiMQ4OPCGqLEXtZRAG4N0JKQmcE94G5vpFeRxko3O5aKs2DJW9I0aOYb/wDIEX9fndWrVOCElRwEY9NA6eQRt4q+5waC47AX9FFY7QJibwIIrUYGDVtKaWbo1GCUTRtkAtcbHhwVKxy7s+YB8oPiY2a2fpcJhJ3DiPgFUpqboq2d4Gjww+fav8dfNO2irtIAxJb6xY9m6oUsVTKeDNPG4AQ8VpTUmGPh0mvgGkn12VifMEtDnACMCGGSsnDG/icVqveGMLzsBf07k3szEviCIlmmoqjQ2c08O5OWslZYi4I9QVb6P3USykkBlHyEbtXUGpf0x/UAT48VkQwNpbxA6A6eB1H7IkZqfmHOKLo7o+cc1mtsWwrUUg9hJYD5iKEnWtBHVYTQxwRCZ34jr4D7/ZW42gNzFMm7LWEgukk4pCg47zQ+sYKzGIHPLSCBwNvuyQqY77oaOwkLKhcWsiqqpU7MQcA9GxFKVcbtFWx5+j57FWYKljTYnTmnKUnURqnKrQrYPfHqmuNREeyn69B749UWEkb48w6Rq8uBk94pDKG/nE2uaVBzpBxKy+3tgpVbJNpzQhSCDnXsHuvL5iOhwRw6YM808lc9tK+Lnb/PyHxVuVZ3yjsSGjgsNr5DxKsy7PdV3fWn1jNrXA5QF2nsqx/81zjp2R56n9lBMs/5mxrzrFynDejaLcFzmLyPdWSuB0zEemn0S2GSCpiNfKMPH3FrW5dECme48UZ2WGcDd5NzpHnmIgdJc9/33D5ld/TvcYWd7W/K2nNxI32aBr3kZlqEsDfpGfTdI6UubwV0xkst8vkO8qttSSJiBSgGA8G3xfpq5zZi4n6eJPytxVWWPMwMI7J0Nu/a3Mg634WPNJ0fkIKlApSWAy8ni/PM6QA3Pr9+KoUNM+nkfG83tbXge8dymYOpqdpX/IxgVZJlN+5dMBZo8ArdlkJMskpBJvVI3lovsfkAaOQVaX8z0VU/B/j9IzG6TD/l9VZ/UnpongPpEX9qY95+qidXIdsxTr4PHee1cEUFBExoANx8ALqzPG1rbgalWNsKZKeJjE9kmRuqn9LbKGG99kKmYHON1Ys6Ji5d1ZAFMqkQOeppo6g9WuWg6Xt928UKQxtfdov8lNZLGmWVEEm9i8ArsSdUWLrachb5ILjm0tZVLXLe0SlaJWObfaAQTE0M7ebmH0v+6MwDIUJ6fzSmxzGzKRzUI2fYSFsmMx5hewcf/iVOFocbFR/w/wD/AISH1X/zMS9vABjMgHJv/wBQnlaGmwRGUf8A3Uz/APNH/JcYT7/w9n/IopA6AHvP0U8+W8xB0vQGF5bTyDnZDaewUlusqZqChTscWLGIUtQ6nk6Ru6Ubyx2YJUITLQAKJSG7hDOc+olvxKVy53eUJ2fPE0rWMCqnDD6R1TYeiY1h4BcRjcj21r23taw9ArwlDfziDnNCzGukPEqjKFUg6+If6iOhqHf0VxtlHpouxrC7+HXaf0t//Ku9UPRjBFiuMMkg4lYTpNs2ZNnSOrKgkTgZoyZIvBR39m73jdHZUtN0kUTwPFGpMTMUU0bzuOz4nTT1B8lpJVifKNtxbyWG3pDxKm/DhpEczeSJZ/NHAmPFXT6rqGw6Jikxbgluq0sdkK2qMI6zATeoHgsipHZKmsEmOxkcq8TVHN7SyBmbo8n5uYypD0j16Fh8YoqDO7excfPYellbtUgANGlGVwUoJuTuh1jS0zn5GMT2hPYYoUw1KIWOi+fnHn2IHj9/98h5rvcPGanjPcR8b+Q1Fzx2XWxF+YAcB5j/AHFanf0cVxxKNiDnBrLcCT5i1vmVJZ59w3VYevCGmhzjO0ao0VQyXtA7b93f4fVPQhSFFcvSJxVeVuV4+/viitY1x18O8cbeG1hwVeYpaTeLVc/X7xAlkxNgrgROTafdlLFy7cDm/eeURzjR19vmEMx3eHcE1SXF0Ymg9cIBTjPKCfFTvbU8Eqapbc30iEgMcuvA3+qbY3UGzbIUOTifKNr2gxluIOYGbNHx4os8ofYBTWlIKkPqfKMmlkc2KUN4gel0NhIa6ymnlV03GfKBUphEo6a+XjbdDZlv2tkyyIWHvqcnLSD4hPTyPtTMytHM3J8VJ5aT2QobSr30vgv6RKnYTRSuHAt+qk38BUPSDZvtEhcp2JwOhBcQfAMU/hlcyqtcN3HMEWKUb8jrrtibP6iQiU73RU6nEnm/OI41iJxGukqrWzHQchsEpHZnXQrZFtEy2WhqgBKR/iVXvEkd0X8RpHQUETXDXf12+GqtyNtTN8T8gjc2ikniOcY8WsT2+B9Cqzdim2kKu9hr2/CGpjCH/wA4G3dunZlv2tu5VvYytLTiFvikUTyzi06sZEf6Ztu86lF6bI68WnzVex2ZMtSkooKU0xjZinfLCHv3XC460devzAJ8df2v5q+kRQnlsq0Ud0NtSbqi2oUPPzeOqwuQVdDkJ5tP0+Fl1dK0TUvRnkR+30V5wQCMDGDEXNdlduFxtRHlJB4IJIQ6zxj0nDT/AErVhvHbRyyyYI9yssYrPUxDMi5E0Kjxx8Fyt9stgmLMXIIyFVmeChO1TUR12Aj+oHgsepOhSyrQyaY4DjHW1BytJRcJg6zUMj4bnwGp/ZS7NSLz/KKcTQfXnFCBtzddb7Q1PRwthH6j8B/n5FTW2eIvXDBdy4+OCWodkiaXHu+vAIfIBC7zU4iMjFWdaAEZ25rXp/Z2rGry0eZPyCty53bBYiu7MY82HfHFYrh0kTLnW/Ln/wBa+AXU0NNJBFkeQbHgTt58uSlta7qgrDP6Rl00LpI8oF9dPrpvp/hKrgc9jrcNfofpbwT5oCw4PAiLkMRYbOC5h1RJC67SQV2z0TCogVYd3KJVFNGfvu09Ft4bXCYG7bEcttTcm3f4+iszNlrVUkUy1+0VHNYxuUeq12zi9jspRKUKXFeHm8UDTG+4Rc7eYVyx2Ug3lY5DT94tRRhgsFXllBGUKjtOf1cw0oWJ46xr02BuxFhMZAcOexRaW8t2ngqczawDMOMGj9jKmzjI4DTS3Eq4KQncpm0doJUkBLu4PCCYL7OVLKguqG2ZYg99/A+d/qpQU7g67tk6zbWLdoPvglZ7FyF16Z4tyP3+yZ9IL9kpEdIZXW9WtQQWcXiwO4Rm1nshXU8HStGfWxy3NvH7+irOiIuBwQfbvSaVLtUhlBSU3usKS91wGwjawP2WrajC6kOYWudlyZtL5b337tAdiUaOI5DdXdpdMbNLSFJWJhJ+FBBLc6d8ZeHexOJ1UrmSMMYHF2gv3c/K6g2Bx3Wf2z0+vIKZCFJJpeU1OABLx1uD/wD87MUwkrHhwH6W318Toitgym5QrottIyVhZcguFalzjxeBe1FK2eoki25LVhpunpnN430Wo2r0iStIEp3cFyGZi8c3hmCmJ5fMQRYi3ih02HOY68ims3ShDe8SQdRUQCo9nHZrxOFu9Ckwx4PYOijtnSQke5lLUdSC3hDwezrgbyG/cE0dFGD/ADZAPMJ+w5xukzXCiXN7s66xoT0kgFmtNvBef4xSzOrnuYwlvAgE/JG5SwagvGBUREGxVSM5TYqrtJOCu49+Hj5xq+zshildEdnC/mP3F1uYZU/zDHz+aZYZlCnTDgfRi5iNNkqM42dr58f381m45D0c2YbO18+P7+aGSVss8Y7XDR/StXHvPbRyyzqQV7VZY5WuvgeVEzKtejzQxtutECTkUhMEY1g4obmSnghu1hhG/gb29ZVWamlcLBqp2Yudwjp694OVoW97LUMkTpJZG2NgB8Sfop02q7eG/wCgh6UN6O5Kr+0EVRLWdlpIDQBb1+qklkmpxPpooyvzuJ9F1GHUTaSBsY33d3n9hsO5PSnUny8oGr6cJIxArFWspusRZPPz79Dp8eCjexTJl41LsKEguwGWDD1WK1DhrKXjc77W15nw4DQC991FzrqyCmj0JzHZPeM8qhxF2WGOQdsX++arzU8UwtI2/wB81f2dOEpRMw9kj4tOOnHDhGDX4a8DNHqPj/lUqbDxTuOQ3B57hXztuz/qp5xiGnef0lXuifySfjMj9VPOB9Vf7pS6N/JKNt2f9VPOCNp3j9JTdE/kge2doS1rdKwQwwjsPZljmZi4IlPUR07z0rst+aHKnI1EdWSFdGK0n9wJvWJ1ER7Kf+LUn9wJ4np1ETDgFE4rSf3Ash0tkqmTAUAqDZVjRw+rhhDhI4DxQW4hTF7jnCBjZ839NXKNL+J0n9xvqjDEKb3wu9gm/pq5Q38TpP7jfVP/ABCm98JPw+b+mrlD/wATpP7jfVR/iFN74RTZ1imEBIQoqOTR57jA6ase+PUFa+HYnSBhGcXutVYejbAGcqvyJr4jHuivHBYdooNTjBcbQiw5n9kVkWSWmiEISd/aPPXviwAAsuSeST8biVMpJ+Y8hDoYUKn1B7m8RDqYSJJFRQ+fHUeqRXqKaOduV48+IQKimjnblePPiFbWu/LO8HuI+xEcu2Pq1Rru0/fqFyQE1NUC4/Cfv1VKzL7QOtOdR5COixFgMJdyXQY3T9LTEjdpv9D+/kqEyilPSsb2FyNNM3VefSUU7jcNKmlWtounKeKdtHUj9BU3t8NZvNT6pU+4VuGGgjxoyr0PKlCRoIm1901kG6SJDIpmY6H2e/1YRKcDp2rOqHa4jyf7x2dayxBWrO21iFxlg/XfFRsjmiwQbkKYRBQTi+XrvhJJpml213YcWxG8YQxUUqFuxvXWapN0tgQo4K4/vCUVmtp9MRLUUWdCVBNL6nY63Uhqb46GiwEysD5iW34Dfz/6VhlMSLuUNl6YTpnxolltAof+UZuN0rKBzRHc35q3S4eyZ+W5Gncqau0oqYBy7DAcI5vLncSujjibEwM3txKd1ME6JS7PJRLltAXMspANPBE9iDGOgwYdgryP2/0rGW5I5IsjxrucAuFa1x4qybANIhnROjKpz7PdggIKC4OHFTbKlgqU4B/2I5T2g0larlMSQigsyflHKOZfNlV1sZKX2ZPyiBCo70Qwpps6flEHbJfiguaQqMm0CWpXZLvVm1NAXwjrMPg6aEdHsOfNbsOL0FHGGNDr8dNT539FZ6+9W6oYYF6Y1D1zi2+kkaL6HwV2DH6SU5dW+I0+BPxTHKd4OYDk17KUmgT64istwapBOybVmL8a5tmYSkkK3wrvyh1JIYSdWbNtFSJZQAKkso/lfFhnWvfGXUYYyecSk2Glxzt3+CG6EOdcqvYE+9lgfOjkFB/AGLVcR1eS/Iqcn4DdOtaR1i/7jGlgoBpGo1CxvR7cVApQjUJAV8Rt5Jt8bojmCXRN5LbEx4cXarn05Jg0bkyE9JMEcTHVezp/qwpU/wCe1ZucY7+UBwsV0OQOFiok2lsQ/D7RnPhtsq76N27SpkT3wHMwm0zyhdVk7ky07RRKYzDdBzxHe2EEFFM42aL+H2EJ0TmmyG7W6VSkJIkqTMWcGqlO8nPgItUOEy1Du2Mrfj5ePNKKIvOuyxdstsyaXmLKjvwHAYCOvp6SKAWjaB8/VXmsa0aBVjFlIpkvbUqSq6tRc4sHuhs/sHjifagiSVrWnUDVNBXw001pDw9PvzWpsygUgjAgEOGNa1Bwjm2Nsugz5hccVO0FsoqKamAyDREaVe2CmpjXwjSNy8n9vta1ngtjY5UXnlcdG1XFSqQK6PlQy3S6QeMqrK1VNkjtK9ZxzHtGbSDwRaUIygRxE8hC2oWBPKYptnuVadFYKJYjVp3rPmagE60I664VpClE3UkhyxqwzIcR32BPAp7He6yJonE5gNBxRyyyo1HFTjapJ9hSRmM6YcjSKzomuOoWtBilTAA1rrgcDr/n4oauSEliBuOR3NlwivJCWa8F0+HYrHV9nZw4c/Dn8/mubIVOgqeQgDntYLuIHjota6VUlXyL/wClX2iv12mvbpG+o/dLMOaYiQtRZKVHuPiTQd8NLXU0Qu+Rvrf4C5TlwHFHdjbKKDfW17ICoT35n98Y5uvxbrP8uMWbf1/wq0smbQILbT7xf9xjt8F/0bVo0H5fmqE1UXnlabQoesgOdTyr0MiPGizVconJEFjYmQjpIKI4mOp9nR/VhTp/z2rOzUx6E8LomlVzLiuWIuZSy0QVjVBxWd6brvSwgYAi/wB9Qjjmdza0v0Lc8+Xu1/b91ny9qQD1WNHxcR5H943/AMMniPl/2jD8Xl9/NSwZFumLmNTE6ffSBukANhqeSG5w2VLZfR4Km9ZNWVEKvMKB3cOTiN0cBjdPJSvzPdcuuUGgwwSVGaU9+i20pUY8bl1Lgpb0HzKFlFNXAJHaKbQr2wl1Ma+D6scvJ/b/AErWeC11jnxoPauMiforptFIFlR86GW6dB2NVWV6r7IPaV6zjmPaIXkHgjUpRhJjiZ4rraikTyqKbYNVZdNcKJZjUgZZUJn3XkvT3ohNmWhU+ygOS6khV1V8H40klnwwbDN47LDYZJIAW8EejxOKNvRTeRtcW5HivQ+ie0Zi7PL68XZ4SOtSaFxS82imelKxttuW9rdZkwYyQ9Hq3h99yNrn0hw1DL0C25OdN35lJT3OCr/tCoMG8EHpC12YcLn9vjZFujKzLTX4JimB+WZoT8qstCG/MAPPccbmqXgbj5d3h97LtcKlfJTtLySe/VaMiOYfGVqJLsCDE6ekRciaolY62j3i/wC4x6jgo/o2rXoPy/NUZiIvuatJpUXVQLIp5luvxCX80eVGndyXF9ai95KNoy/miTYXDgl1qL3ghHSG3IISxwMb2AMc2qBITx10EcjXOdoEDNqRrHoGcLSGPUPvpOvRrEbtT/x+h99Rz7clCSRUjAYOcEjvLDvhF4ATHHqI7PQbb1mK5IQjtqd1FviJqpXPLKDUtXDTSh0hsEAYxRlws/xWTtWypqLpUgjtAAZl+ywGJxGEaUmNURsQ8aH/AAjfxalJFnbKX8FtB/plI8fsPWEQOOUj/wDcAHx/x8/BL+MUp/Xb7+/8JU7CnDCWYIzGsPYLNkHxSGL0YFg9ENl7En17Bjk/abEaadzDG660sNxal6QnNwRJOxp4/pqjlxVRjito4tSH9Sf+Ez/01RPrsfNR/ilL7yYrY08/01RA1TDxUhi1IP1K1YLIuU99JDx0eCTscwgFeZe2l6ypa+EXFkQl2kjWNsuYVxjaOoH6CpvbjviPZROq1HuFQTJ74vEw5oQjRVB/QV1l2lLlKPWKuvhHP4vRTVMgMTb2V+loKgj8JVsdJLP+oIxHYFWH/bKvtoakfpKX/wBS2f8AUEDHs/Wf2ypGjqfdKaekdn/UEGbglYP9soZoKk/pKHT9py1KJCqE05xvYY4UkZjm0N1WlwStl1Ywpp2hLLOcMCKEcCMPrm8X31dM79SePA8SZtGfvyS/jt2ijfHzAdr/ACSMeKeQiIq4QdXIjsCriLiMg8tfh/n1KrTNqy1rQbwIAUqla0SPBS+UT67BcdpBGBV5aewdfv6BbHo9aZSpCkrNFEv+xyO+OCxYl1Y57Nl0WHkU8PRS6OHBWLLtPtgLL3AUqV8zmix3BJOhURlFF1MHRucOY09fktdjg5mYfdkT/EJfzRTFO7kgdai95O/EZfzQQROHBN1mL3gsja7WnrF1zMej4MctI0FWqfGKSJuV77FQG0I1jTLgrIx+h99d1yNYa7U/8foffRjqBoOQjy0zi68+EJTTIGg5CCskBQ3RkIftVIF1gBG7gn+qCqT3yFBLdb0yyEteUcEuE+cdbU1jYdLXKlh+Fvq7uvZo42uq46QJCSVS8MGUMchhFAYtzatt/suQLsk9R8tUJtW3Vn8opdVkwYhSRhqA8COJvP2Fab7Owt9O/wDe3wV3Z237xF90/wBiU+alHyiliE5qWAEaj75oBwAxuJjII7yfoFqJEqVNkrVJAJUksouVFQql1FyQC2cc/I8xPAcqboJIpAyTT5IpJCVJSoAMoAimRDxRdNZ1lA09tEpljQcoKyQOQHx2V7Yie2eEDqeC2sF/UjJMUHOAXQJL0C6VPZOBgrXgplnukI7Y4R2Xst+J6t0ABkN+SDrVHYk2WwGDkmdZEc6foxyT0qiYIKiWAcFium496nhGxhP6lWAHSOWcaNhGATky3oA5iLnBouSkQBuuTJJZgS7swxbFog6Zjb5iBbfuvsoOc1u52R2wbNm3f5au8Nvo+MeY45KySsc5hBHcrtFiVLCwh7wNVObIU/EG9YRnRsDlqxVsUwJjdey5UkQUwo2cp2xdgm0TZhBKAlklQzVdKg9GJ7Qx0hCPTXbvWXV1TISX8TYad25I478ittI2fKlAJKiAkYsxVQAUyPJ4qPNK99nHQDfn9/FchNSwzzOlkaCXHXlpf9/ko7CpN43XZ/zM/gaxUaI73be3fa/39lWHCwsj0iwpWcHocWYZ5ReLYC0HfuKoz08Lx2m7+Xx+Kqz7CE5V0ID92sAfTRluaI35jiFhV2EiJnSREkcVnFp7SuMdhhP+lauRn/GrcixvF5z0mxXU/sO6IdIp9CiwTHib5iCusbECExYi3BISq0zFmul+0BJQDnkMz9hvjqMJkLJM/IKvT0JqpMo248gsEq3lZUS94g1zc0+3KNGV7pHZnLsaeBkEYYwWsqySogh9KRBGTw7FzU0PAVryMMnSgm+Dp4g+efOEm4oz0b2x7OsE/AXC0+Ljgx7oqVlN07CBuNlVqqUTM7+C06eksuXLCQCaTAHdPwqFxIUA3wqGDsw1D59Lgk1S8vJsLt5He9zbxHnryKpx4eX6nuQabt+epylbJKQlmDhnN7iQRUaCkdVDgtLHa7bm9/lp3jlfnurow2n0zDW9/l8NFVnW2ar+orM/EcaGjmjHBsMmi8ylgZsweisxQRRDsNA9FbsO3Z8l7s0sTgajiARSjB8aRWqcKpKgDpGDT7++9ELQVqNh9N+sWETkJS7+8CglLs9QrLgTlHK4l7MGFhlgeXW4W18rX+QA3JsoFlltUKjl4yboRWd6TzglYcs6SRwDP5jnHc+yxsXkolPVRQPJkNtPlv8AY1WTm7Uwo9C53gtTxMdS6VVn+1EUbg3KXb3tz4W7jrvY+aiNsU2AqzfWurQPOVmS+1NU4Wa1o2/zbX0Nktn2gsEOxGeWtQ3DxiTZiFCL2mqQ4F4BHp9n7sg3SdCpqgoJLAV9HHfpGzhldFHmDza62KX2gpZHEyHJ46j1sgCZZdmL6Rv9K3LmuLc+C6FkjHNzAi3PgtfsPo+LoVMHaxrRqUYg0Yn1SODxf2gkMro4D2dvib6EWNxpxFuO4WDWYi4vLWHTb46+vyWjk2RIDBLNuo5JrTj4xyz5nvJLiST9NB6BZDnuduVMJO6BpkhkbuO/1WHukCQbjdD52zEEil2ocilHrQ4xYincDZx0W3RY3URutI7MLcd78Nf+1rLNZJaUgISGbnk51MaORjtbAorpTKcxN7qVkCjJHIRMADZMpGh7lMo5hTnd72+sMbcUkvVJ0HlwwgTqeJzsxaL8+PqnQjaVhAWFJTQ4trw51jXopAGli4vHcOEbxNG3Q724H7vyU9lliDPKx4wrXVCB3RcqiCo8hdBcrbbNomLVFqCIqvLJdeU9I7d7RPVVxUDQABqcvGOspo+jjAXS0MAiiAtqd1BsuxddOlyk0K1JSNwJFeR8IOBc2VtxsLokdnyZiLR1SlXrOQFJKcQDcWq8KJqHANaERKwN7KAfqAUJCHLAVUfP/cQRUfmbPszzbOkr9olo6y8QyVe6vrSw+EZBW8cYJZu3FAEhWes8h1VwFTmSKfZosUkHSOudgrDRdEEpu03M/cKf7jXa0NFmiwRANLBPJfDHX7w6S65l67oSSRQ7v3h0k1I1c115Eb8IR1SK2XRfpWUJKJrqAqg/mNcHJY5Ry+KYCyWQSQ9knfl8tFRrJmU8ed3pzQ/a1tM+aZhF0H4dQGFDrg/ONShpBSxBg34+K46qqXTyF+3JVUhsMM38IuKqmpOfiYSSeCdcfVO6EkojiM9MuUJJS7NlpTN6xVSQwNaOC530pEK2Saam6Fp0vtz5ei16fFJGxCB57K0M60IQEuSSoshKUqWpWfZSkPQM5wGZjmRG4m1loN7Wyd7WsBzZbQE/NdlkchMvHlB+qSWvop9GU+Rbpa0XwsMxe86CCHvBQUxSQxcEBmiu5jgbEKOUjRMk25SxelWe0TE/MEJSCNQJqkkg6tBxSyEX0UhGUwW1KlXFJXLmM4StN0kD4ik1SpnqASziBPiczUqJYQr+ybVdN1RocNx+kWKWXKcpOitUstnZSdFJaLPO6yWZc1MqWkqMxBcX3JIUw+OhAYv8O8xdexxILdvv1VkuaCc3H4/si0kMnBhVtwdwOTQUo7AQ0XQvalknLUjqp4k3VqUt3F8FLJZhUjTdvgUrHOtlQSQ1xzDfz8kTlJABYMCVEDBgVEiClGjBDQCktKLySD6+kEifleCgVtOJ4HRcwhlmnxqOavPWuANlZ9oiGVTzhBk7aT4HvrT7x58aRaYjcQO9V7btlJlqA+K6rg7M0FiprOCnHATMATpcei82usSePgPsY2F2AUstRBC0qKVhVCKEMxcQ4Nk9rojbduWici4tQIJdRSlKb5yUspAvKfWJF5Isotja03CoEHVvvXwiCmrs7bk9SOrK+wQlKj2bxSG7JW14imBOUEDnO7IUBG29wEtlSUpDaY8uUbUEeRlkYBTSJYUpIUWBUHUfygtVoK4kDRJxIGi0MmVL9vXZDYUizhIu2ll9Y3VFZnmeS10qZISAzk6NGZ0r81rlUekfa9/vlZBFyt/DU728Y0grwPNW7QBKsiZqLKm1TDOCFhaVTRKls94S0kOo4AnMxSqZHNOhVaR7s1r/AESdILAiWZJQkyjMlJXMkklRkqUASlzVqmhqG5Hpnvc3tIkLy4G6iskgAOXDgftXTCJvNyuUxeq6abKNm/NSqrUY1rEVkI7ZOjwUlPWTkIWsPLQoi8oatjAy88BoFqR4c0sGd9nHYfeqE2mzlCilWKSQRvH0iYNxdZ0sbo3ljtwrGy9n9couoISkFSlqwCRmTDF1tkelpumcbmwG5Uu1NmJQhMyVME6WosFDItCBN8rhYolTRiNokjdcIUkeqjHhElSCI7Lt92ahcxghEtcpS8klakKSo07KXllJNcUuwrGZUQtY+/Mj4ff7Law+cvGQ8FrFrmImLmrmp9muuAVUAu0DGg3ndE9b3WiA/OSdvpyssnM2aLRKtUwITenuZV9I+FMtCJalPVIUUBWrK1jOfLlkGug3TOdZwWjlzl2qXKXZpol3SrrUKJSpKtFpH5k4MdIvNHZFknsebZfs8+9UdrTkzrTKTLL9SpcyYoYB5a5aZZPzHrCptEVZxFWpcAD32UnmwXTUMQ27z8Yog2QUbnbUly5ImzFXEOAVVIBJuh2FA9HwjajfmYHLZZICwOKgk9JbGqotUjL+okcMTE1LO3mn2Hb1nnTOrlTUTFNeZBvUYFycMxzEJOHgmwRKEpKO0HsngT4Qr21UX2ynwKxKNosW8NBBmYwwx5nt1vbTlz/f1Xnb8PcJLMOin/EoIMUhI5eN/oCmNFKNN/BBVTCoNqMqOHy7o5kCy2b5gmrmkqYChBdWnDWHAsLlO138waaLMT0lKlNrTeHoTzi2DounieHtzBcMKUxbiwP08IdETZwWoAJmCWXqohwBmab4k0gbhLIXkDNZPmbCmBN729PfLAScKOFnSJZ2+6rbsNcG5ulHw/dMsi1Fgog4XiMDvwwpCBGe4VRoI0KMXOzjjh61/aOgCIulj9j9IRTogm2LuBF9Vz5XLcGwaIZRe6hkbe9tUwS+7fm2Z4w6dPkWlcsvLWUE6Eimh1hiAd0xaHbhU5pKlOSVKJdRNTvJeHOg0QKtz2Qno9/v72RAsxIfwz84EuDcSSSd0hOXjCUUZnWOzWhcmfMnqlLlICFoH5wC9FPR+BiLXlgta+9vMW15rdEsUozl+XQZhpfTXTl9VS2la+tmzJgSO0pw+jZjhCa2wssqqlEsrnjZWNkT5fvJU28mXOQUFQxTor1pCJIIcNwj0UzGh0chsHcUk+VIs9nFms8xU0FQUpRwAAZKQ2QhhckaWAFgEasmZ0ZY12Yk3J8PDwCFLLgxNZSt7PmkTEpZ79CCxF3P9xFWsYHRG/BWaV7myjLxRobJs4IIkoDFxSgO5JoDwjB6V5FiVv5jzV413jzgdlFVbRs6VMVeWhClYFTMoj5SUlzE2yOaLAqQcQpZMlCE3UJCE1YJASOQpESSTcprqKZ9PVIZMi8iyJmWfq5iQpCkkKB+UvT942IL9GLrYgF4wCsFaP4TovG7NWRk5SlhoewXiRDr6WRmU9PbtF1+6y1HQ3ojLsIWQorWtnUWokYJDZPV8+6JhRbG1hOX4rSNDqaD9J5pTJ7JxUB3c90Vqo2jVKveWw6cSsWZwAUdMd49P4xmBt9FzxIAJUktamDANyiJAU9VTL3kkZliO7Eaf6guligXdmFtipJaXwZhn3n94iSpgBB9rWd1Xgd9PDjkYsRnSy26CpD25DuPsIciZVxmx4Gr+t0EWklJDAHJ29d8JJMEkUrj9A9T3w6Vk9NBSmvLzh2mzgU6KSV9kHHx1z4x0LSHAEIikCh3HD94kkotoTJolPKa+4LUc5HGj4QCbMG3ahyB5HY3Q9Oz9qFldbKTndJS/eyCPGM3rZ5lFGH1ZG4+/JWNnLtQWUWkAMKEBLFziCNK6RbppHSG99ELopo32kV+XMAUC+EXDsgV4Bpngi+hRQsQANORxMAXBpE68xqIdMlWWD0AGB+hhXsnAJNgoFbQkjGbLw+dP33GI5m80Tq8vun0Kem1IPwrQeCgc7uR1pxh8wTGGQbtPopCWw01+sOhqM5+HDNvCEkpbEkmcgh8XBzoNNIBVECJ10enBMrbIt0l2Uq1SDLRMKFuFJUH3hQLEOCCR3Rz8MgY65XRxEZhm2Q+xrnyUykdat5Mvq0vLR8LIHaBSSo9hOeusXOscrLo2YfSvbmEnxCk6KbEXIM5cyYVqnKcUu3QSVF0uWcqPIRWqJg+wHBYVWGNfljdmHNaBSgPo8V1VVZZcgDE4d50EO0XNk4FzZaSzy7qQnQesBG2xuVoC3GNytAUgiSkueEkmKWBU0G805w226YkAalYfpFtLrVXR8KSGzJVUBiwbE+EZs03SGw2XPV1UZXWGw+aEltD9jpX1hAFRKk7Qz9c4bREF1IiQHvbgAMh9/2iOY2sohvavfhZKoBmNdd5hrlSIFlXnyAU6mr9/wCXyiYcbokLsjgUFttkZrtC/wC5+kWGvuteCqaRlPBU/ZyDgfQaCXV0PadQVGmWrCrUyzYH7wlIFTJsqjQPp5MR9oRICG+VrBclE1SlS2fOhPOgGm+NagnEjMvEfLRKmqGzA2XJW75Z+hF8qynBVMGhkk4TDko7q0gDqeJxuWhHbUytFg4pr51fz4wYNDRYDRCc5zjdxTXrm9Gyh90CeJssTmO2I++5FEgtTEVOvfrAF5+9uVxHJPUd2OIw5QlBQWmzhctSC4cEFsOPdSGIBFipxyGN4e3cLPSOh1m/qrmKVn2ggb2AFR3mMyUSMO2i7/DeoVUYd0na4gkAj9x3pZfRaTLmJVJmLYKBKVEKDCvxAAjLWCU7XuN3DRUMakpKeMthkzPOlgb2HMkbLSqFMNK790aC4xJWpbmdRCSV3YtmKpl5TgJa7kK1PKnOM7EZcrAwcfv4q9Qx5n5jw+/gtEo6xiLYXOdSPtCSTBi+J4wkk2etuPGEkh1qtZQoEYgjQ6E+GcSY7K4FN0mQghW7H0yQzTUlPB1PnpTvMaTKkHcLQZXtP4gpz0zsuqh/iT5UgnTsRhWRc10/pdIA7DrLBTCj9gratXYMaYmHMzeCd1XGNtVkrVt2faVsRdl4XA7ZE3tS7cIpzS5gsqqqjKMp9FMkh9GauuQAinqqOiQoD4Zk8yKDdSFc2TZQSlVMHzEbqHzhBp5JiNd0wzSGGLY74fLdPmsklTMSRhgBXnyhEckwdddPWq6wYE+FdBiceUJoF9UzybWG65IcAM+pzdoSm1xUE2yIqfB4kHuUukcNyovZE0bU114DOJZil07xsVdlIAolLAZ5k8fGBkk7lIuLlXtJYMcMMa950pBoZHRuzM3UoZnQm7Sh9AK6anE4M+OEdHTVAmbfjyXRUtT0zATvyT0JNN4FO4RYVlJo78OXrvhJJL2JIYDn6+0OnTDMrV8eL5luWW6ByytiF3f9oUsrYxdyJWd6Z4ltN5blFKGqbNfguJryHzF4G6nlqf4vXfpFlUU4O3L7Qkk2hq3rhCTEApyWG/duhJ0isHLNCSTJpLPR3LZedISdXNk25ADGhNSWYbu8xg1snSP8FsUbQxnijXtD4Kf1uiirqf1ozeuFfCEkkXaM8PWMJOgW1NuJT2EdpW6oB361gjY76lRJsqku0qNTjWnrCGLQqj33K6WaFw6jhplr3QjbyUGk2SzbOktQPr94YOKncqNISSOyGG6ubndxiRuAo58xVgFxg2jMIhsnTHAatRV/XGH1TDvTZU0lTn4WDDfv+0OWgCw3UQ4l1+CnST/buiGimAqqHZ88cMatTxrpBDa6GCct/v7+imQksCTXy4dzxEnWymL21XLSXAD7yOPP/QhCyY3ukDORoCeOvFg3PjC70ri9lGE1pljyfuYNzESvpqo8fmnhCipqtnyw154kw1xZPqXJyk0I4MPI84YHVSN9lGpyKasDvqCTu3Q4so3NtFHMsOFcWBJ9cIk2UtOiMx5bqqcyzKBLBzrU4EPhmaCL8WIytFr38VcbiMjBa/qo1SJj4FsNfWcHGKOtsEcYo/awXexLIdiwZnzOfGsRkxNxNmppMTdqW7KeVYAGUsvQk/bnGe+ZzybrOknc/tEq3MQqgrk7YUfwiLJCzVpQS0OOoXImgULUHNz9NY2qWoEjRc6qjPAWHTZSIFBvGHrjjvi2qycRiS+6tISSS8aNQetISSiXMGOWZ0qA47zDEgC5ThpcbBVpNp6wgJBAzJx0I3t9Yy6urBGUbK8ylLRc7qwqS7O+hY7x/s8BGZeyOCdEvVEFkqIbDKuLUxp5w4dpdFEtjZRjr2IExRYanNyAT98mh8zeIT9MQPBNtFnUXJWqrsHJ1qHoMz3Qg8bBO6YgJwsSEmlTRuORPADk8NnJQ3uJU91TZ5Hxz8DrEbi6hrZPEtgCSd5MNe5sFLYappFaa/uT63QuCbUFKiWSS7tkO814wiQkAVywGFcy+5sRTgMIQSOoTZUvcfQw3nDv4Q5KZoKVODl9w5UDb/rC42T30uVMgUFYGTYqbbkJ/UTWYy1cvtEelivo4Kx1KptrGUybImsfdKO5t4/eHEsXvBM6jqbfluTVyJzH3a34Q4liv+IJGjqrG0bvRM9nnP8Aylsxy34cofpYrfiCiKOrv+WfRLZ5E4M8peb0308POE6WH3gkykq9jGVIqTN/SXjpERJF7wU+p1O/RuUXUTiS8pWWWNIl0kVvxBQ6nVXN43eilTJnfpL1wziPSRe8FIUdSf8AbKjXInU90rEZca+USEkXvBRdR1X9t3olEmcP6S8sucN0kXvBP1SqH+270TjJnV90s45eMN0kXvBP1Op/tu9Ei5E6jSl8ocSRe8EjR1Q2jPooRZZ5uvKVjWnH6tE+mh17QQ+pVZsDGfRSqkziP5S640iHSRe8FPqlTa/Ru9FXXYZxJ90oU08II2eJuzgkKSrJ1iPookWC0BvdrwqW8IsNxEN2eoDDpX/ihO3Jcuy2p3EtfLCCjFhxcE5wd5/Q5NXY7SoH3SgSdMsm0zMSdirLaOCZuESA3MbrffJIdlWhQ7SFtoBv/aK0lc151eCjNopo22ZEfRELPYFoZpaqnTDeYqunjP6gndR1JP5ZTlSp1WlLwpT1pCEkXvBQNJU/23eijEid+kvdSH6WL3go9Uqv7bl0qzTgKyl1JenJ+5ocyxH9QSbR1Q0MZTvZ53aJlq5Y0DDziPSxadoJdTqtf5Z9PvvTZlmnOGlKw0ftZQ4lh17QTGjq9LRnZTqkzaDq1HCrU/1EOki3zBE6lU3t0bkybJnMWlKNRiOZHKJCSK+rgoupKq2kZ9E1MicP6S+WuMLpYveCXVKr+25KZM6nul8oXSRe8E/U6obRn0UaJE79JeOm/GH6WL3gotpKu35R9FKJM7Hq1V3YDKG6SL3gpdTqv7Z9E1cic/8AKVupuP7QhJF7wTGjqgfyz6eK6XZ5zD3ahubCHMsXvBO2jq7flu9Frowl3C6EkuhJlaZCeoK2CVCd1hJI+EpCW31yjYhhiMUbnNGt7nwus+SSTO8NO1rKuEgS0TFEgLUoAXXIaoeulTwMVjSR5Olz2aSRsjdO7Nky62UibKSoowWJYWRlUPcd8Wzwhxh5zZCe1lzd3gm62LZ7aXskTJFHUw6rrXajVIDvjTxEJlBcgOda7c22nrcJOqrXIGxsmTUBKZanJ6xKikXauMjXufeKRF1GBG15d+Lu48t1IVBLi223enLkslSiaoUlKksHF7DBR5Fod1EWxl5OoIuNOPn+yTakF4aBvspZllYzU3g8tIUaMClgTV6M/hBHYbZzmh+oF9lAVdw05dCbLpdkClIAU4mIKkm62GIIf08Rbh4c5gDtHC4NuX3/AIT9asHEt1BHxUUuWkolrv8AZWq78Jord8wxL0oHhhQtytcX6E2OmxS6ybluXW1/JLOlXUrqOxNSg9mpq1DeYDNmiZpMkcgNrhwF7a627+/ZMJ8z2kcQfBOnWe6Zqb3alJvs2KWBJd6GuG6Gfh+Uubm1aL7bhJtXcNOXQmyRchioFTXZQmktQg4JBfGGFBrlLtcubbTwvcap+taXA42SSgOqnKaqUAp3F2iNJExzJS4XsLj4p6h7g5gB3KamUbhVkkpFA5dRbDmYDDTGRrn8B9USSYMcG8SpBZCb93t3FBJuMosz3gHw3a0yix/D3XdY3sbab+NvohdbbYaWuOPyUZkK6sTGJSynuh7rYXquH8Ih1I9H0l9Ndhe1uetxfwNlPrAz5OOnn4KRNlJXcft9XfwpVyEu+LAxNuHkuDCe0Rfu8FE1QALgNAbLpVnBMoXm61Lp7Phj47xrCZQB2S7rZ+7jy3TOqiM1m/hTESCUXwCQ6gq6L11s1B3YnyiDaF2Uv5EjTW1uJ1UjUtDsvdxSyAOrmqOKZaimgUxNAakAkPD0MbHB7nfpHL4pql7hlA4lLLsxKpaSWVMSVClABRN5jR2yeJdT6QsubF4005Dj4pusZA6wvl3TFIAQhZPxFaWZyFJo2NRjXdETRBsYe91tSNuI0T9ZJeWtF9ip7LZusllgAu8hnNWYlQDliSzd8Fo6Vs0LtNbixUKiYxyN5WKroBKZpISm6hRa6TdbEAuO3vw3ZRGKNr3SDKBZu1uX17/gpPcWhut7n78lZscsCZdVU9UVkMCA6SUhznR4LSU4ZKA/W7SbW25Ic8xcwluljZVBIUJSF1UCgG8A4BwZReh7s4qGkIhEvAi+mtvHl42sEcTgvycfvZLNPbWwZIUQkbgw+8Qq2tEpDBYKcBcYwXbpIrIq6EkuhJLoSddCSXQkl0wk3XZkXrtK9ogqcvXAQd87nRtjI0G3mhNiAeX80kwk3QWupvEBi7qxq+7SEZyYhEdhqkIgJM/FLNmLU/aYlFwkDtFOj8KOztBTXS78bWv3IYpmDThe6eqahwCi/LSlrpTdU9TRSVBOLVIi11mHK1h1aByIN/KwQehkuXDQ38vjqogpZuFRDoDJYYOQo1JrUDLKKT6lxDWjZu3zVhsIBJPHdOmTFqvAlPbUFKZJDkFwcaQR9a94cCB2rX8vNRbTNbax22XLmLJmElLzQy6HC6EsBepRIhjWvLnOIGosd9vVIUzQ0DkbpROWCkgpdKSlNDQK+J61NYTK17MtgOze2/HzSdTNdm7/AKJktwlCQ12WXSGOLNUvAxUuyBltAb+al0IzF3MWSqUohQJBvLvqoaq3VoN0EdWvcHAgdognfh5qIpmi3dolXMWTMJIeYGWWODAUD0oBDmteXueQLkWPh6pCmaGhvI3T5k5BNUX0BICQU3V3mxJSq58Tl28YtOqoCA06tAtxBv5aIAglFyNDfy+OqjC1XClx2gAqjvnSoasUIpzEHADR2hVqSIPIJ4JTMUxT2bpZ0lJIoXB+J7z5vpE21bmtLA0WPD71v5qJgBOa5vzTUOkpKboKS4IGBphXCmBeIR1BjN2gD1/fXzUnwh4sT9+iRKSHYs6SlSh8RB+Jy7OdWiTat7Tcbnfv+NvgmMDToVIuYs/mYlFy8B2ruj4YEh2djEuuyaHiBa/Gyj1Zm3C91yJigpCgU+7F1FDQO9a1rDCseMm3Y2+7pzTt7X/tuo5QUmqSEliLwFakk4lszi8JtW9ri5uhN/j5pOp2uGU7JQ4SUpYBSbpdz2dBUNxgcU7o81v1CxU3xB9r8CpOuW6SFMUghJaqQdMqZOC0EbWSNDduzex5XUHU7ST37qNiyE0uoe6KvXEkvXCIPqHOjEZ2Bv6qTYWtfnCWYSU3XF28FGlXT8JBemMNHUOYwsHE379PNO6JrnBx4J02atV9yntpuKN0uU0BevxUFYMa55JJAuRY9/x3QxTNAAudDcJxtEx3dLhNx7tSliGVWuJ0hxiEgINhcC3kmNIwgjWxN/NQJQQCkG6FJCVNQqSGoa5tU4wFtS5rS1ulxYohhaSCeBun64VOQYDgIE9+d2ayI1uUWSxBSXQkl0JJdCSXQkl0JJdCSXQkl0JJdDpLoZJdCSXQkl0JJdCSXQkl0JJdDhJdDJLoSS6EkuhJLoSS6EkuhJLoSS6EkuhJLoSS6EkuhJLoSS6EkuhJLoSS6Ekv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223838" y="-1493838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6" name="Picture 8" descr="Capture d’écran iPad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38" y="3789040"/>
            <a:ext cx="3557562" cy="266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06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De invloed van ICT in het dagelijks leven van kinderen…</a:t>
            </a:r>
            <a:endParaRPr lang="nl-NL" dirty="0"/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" t="17424" r="38778" b="41288"/>
          <a:stretch/>
        </p:blipFill>
        <p:spPr bwMode="auto">
          <a:xfrm>
            <a:off x="1403648" y="2348880"/>
            <a:ext cx="5874327" cy="302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873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SEhUUExQWFRUUFxYYFhQXGBocGhwaFxcdGRwaHR8YHCggHRolHhgYITEhKCkrLi4uGh8zODMsNygtLisBCgoKDg0OGxAQGzcmICQuLCw0NywtLCwsLCwvLCwsLCw0Ly8sLC0sNCwsLCwsLCwsNywsLCwsLCwsLSwsLCwsLP/AABEIAIYA7wMBIgACEQEDEQH/xAAcAAACAgMBAQAAAAAAAAAAAAAABgUHAQMEAgj/xABCEAACAQIDBQYEBQEFBgcAAAABAhEAAwQSIQUGMUFREyJhcYGRBzJSoSNCscHRFDNDYnLwFySCkrLhFURUY6LT8f/EABoBAQADAQEBAAAAAAAAAAAAAAADBAUBAgb/xAAsEQACAgIBAgQFBQEBAAAAAAAAAQIDBBEhEjEFE0FRMmFxgZEUIqGxwfBS/9oADAMBAAIRAxEAPwC8aKxNZoAooooAooooAooooAry1eqwaAWd698rOBEN33lZtgwQG566VW3+0jGG+WDp2RZoQiDl1hfPgJqwt49j27V1scT/AHeR0aOzIkd4mCRAGuhkDhNLGJ2Xg8WiXVtIA68bcgT6AHgVOoBqjk5fkRc59vkebcSd0kqZenr7+ok7K3gv27jXhdvpkVpN1hcHeIHyqoJ49dKn9j/ETFqlxjct4gSgUv8AhQdS0A8dCteMRuPbP9nddPAww/Y/etGO3AxQTR7V1eOsjWByYR965j51d/wMpWYmTR6fhjPhvioEtqb9gs5La2jKQDAggGT6CnfYe8VjFBezdc5QObcgsoPWOGulUPtjdy9YtzcvCVgC2mYhQza66AcSYFZ3b2jcwxJsOEYiC8akTMVPK7pNLBwsm98tJfM+jQa9Uj7t/EC1eLC+VskZcmYmW4yYiBEDnTsjA6ipozUltHq2mdUtTR6ooor0RBRRRQBRRRQBRRRQBRRRQBRRRQHmaAaqTfjfHEJib9i28WwAsDQg5QSVYag61O7vi/YBnE3LkqAEu97K2hPeGp6cKz8nxGrH+MvfoJqCm33LAopZtbZuJBfvg8hEjxnSR4R610rt+AS6wsaGdSekEaec14r8XxZ6/doheNYvQnaKXcBvfh7vayWQ2RmuZhoBMcRIOvSpHAbasXgTavI4XjDDSeo4itGM4yW0yOVNkfiiyRoryGomvRGeq8k1D7R26LZKqMzjiDoB/NL+K2hdczmI6BTArJyvFqaJdK5ZaqxJzW+yJzbuMsXLb2GKtnGRkJ45tI01HnS1s3ZlrD21sWluBVLGX1nMZPe00rybpzZiqs3Ekrr7it2zrK5swzK/ixIg9JNfN5viFt6e3x7IvV46q7GVQNIVlYjiFM1EYfGYlMe1o2j2Rs51vZDrAJgtwMaDKeECOJphyBeQHkAP0rXibZIOQkSDoDxqHA8RjjzfHDO2w8xaFDe3BsbFwwTqD594UkYHZ9y64S2jO30gSfblVjjBOfmkaiZ48aZd2LSreECO6fP1rej4lGyyMEu7PVb8itvuJewNwMTfUm63YZHGXOpJMcdARHKDVu4DDC3bRBqEULJ8BXRFZit2upQ7Gdk5dl7/AHdgoooqUqhRRRQBWCa8XrgUEkgAAkk8o50kXNsYjaF5rGFbsLCx2t8CbhUn8s6KWgxMnieAggTm296rWHbs1V796AexsrmYA8M3JJ8fvUA2821rmtrZqoP/AHHJPn+T96cNk7MtYe2LdlQqySeZYnizE6sx4ljqa7qAQP8Axjbf/o7Hlr/91c2J37x+FM4vZ3c0m4jsAB6qy+7rVkVgrQC1u3vvhcaQtt8tw/3VyFb01hvQ0yqarzfj4c274N7CAWcQneAXuqxUyIj5Xngw5+9e/hdvg+KV8NidMTY4kiC6gxJH1qdD6HyAS9r7FvJjgcQmQX7zMCWEEBwx58gQKelmacMbgrd5Cl1VdTxBE0svuTkM4fEXLQ+g95R5A6favn/E/CrMjTrfb3NeGfGxJT41+CN2m+oHQTXOrEcDHrTHa3YuEzdvK3+VIP8A1R9q9XN1/pf3H8VlrwnKhHXTv7nv9XV22VzvQvyhSoYyW1ylhwEkCDqefhSzhcRcC3FBhXyh1AGsEkTPLjwqz9s/Dx8QQ/bhSBEZJHEmZBB50uYr4ZYtJKPafT6iv6itvGx7Y1LqRdqzcfpS6hb2Vtu9ZtXLdtsiuVMgsGBTgF1gTOulTmA3/wAUlkqHLMHzdo+UwuWMkR11moJ9k4m0WU2nkTmABb3C1w5ioKuhHQMpB+8VL1yXGyZxosf7tP1LQwu3zjMKdbfbA6sFiPDmdRzqLGJxltSWtLd70dySSIEfLPOdY50l7N2m1khkMEcuRE8CKsLY20kxCZ10PBlPEHp/B51iZ6nCTnJdS+nYhnVGpft7P+DiG8tpADfR7M8mHD21+wqUw+PtOYS4pP0zDf8AKda6LtvMIYBh0YT+tRW0d3LF51dlIZST3ToZEahgR7RWYnRN87X8ortjDYvg6Hj+tbDfQc6T7Oxb9tiUxBKgaIdB7HMOtce0MICQbmJywIZQ2cH0ECeA9OFeVgVzlxP8I50+7G3G4pWK5dTnQNzhcwzTHCBrU1sV0N0BF4Ay0fuardt4LKwiMSRABJAA15ACrGwFpsPbAUdo098pJM9NOAHCt3wzFnU+2l7tclK9x509sZprGYUn7V32XDMBfRlJH9mImPq1jTxqH2x8SWV17C0pQqCTcBB1JBiG04eNfQu+tepFXgX2fDHj39Cyc1Zqjm3+xCYg3O1zLJIta5I5D/Rq3t29pHE4a1fKhTcQMVGoE8hXa7VMZWFPH11NP6EnWCa5dp7Rt4e01284S2glmbkP58Kp3fn4ntibRs4EMltu7cvv3SQfyr9M9ePICpSmTm+O9D4q8MJhe+uYKSuudyeAj8i8SfA8AJL1u3sZcJYW0NT81x/qc8T9gB4AVS3w+2vfwU3G2Zi8QzaLdt27mVU0kKBbIJPEnNyA0qydlfE/BXCEvG5hLh0y4lDb1/zHT70OjvRXi1dDAMpBU6ggyD5Eca9A0OGaKKKAwaqLfizcwW2LWKsISty0zXIGkgNbbMeQOa0fEircJpQvWP8AxDGgg5sJhlZWI+W5eaQyg/mCCJI0DacQaAcAKzRRQGIois0UBiKwVr1RQEdi9jWrjZmXWIkGOFcN/dlDwdh4NBH7VP0VHKqMu6PaskuzEnFbjI35bTf8MfpSztnY6bODXVKW3CmBnJB10lOk1a2JuhEZjwVST5ATVMbxbyWb1u89yzF1wiIQxgGZZzz0mAOQXxqCeJXLuTLJt1rZvwG+eYA3LWh/Mh09m/mt20t9sNbWVDu3JQse5PCoDd1cG1tUu3uzuiQXUkIxnj3wRr6VI7R3Yyp2qXLd1RGoiYJ8CQfQ1lW+FY/VtR/DJKoXppeZw/8A1H/fUgNob2Ym/oi9mvTj/wBv1qFxL3nPfJI8I/apW+wBiRPSRNctyrNahWtQikXVgJvdk2/p2OC3hyCCGjrm6+FPeC36xli0q926Gk52BmJiOP60nk1JbK2RexJOTIoEa3GCAz0J4mpeqTZajj40IcrSGbeDfRL+DdOwLX2t5VyJmCsecmSFBqE2buJj8WLdxQltG1HaNDRPHKBPD18qatx9h3cJda5ezKfkCoMwYEg5sy6R4RPlT4+LftNUXLyYkTEdIqxCPUuTOvv8qTjS/wBvHrxv5CbhvhXaEdrduuyxoAEQ+EgFo9RTdYwL2LaWrSgIghRmMKB51ts4lw5JfMusLAH3qOxe82GsFs962pPFTczEf8Ik/apY9MexUnO258vYbT2KuKtlMTD2hrAJbUdCpkGuHdncjCYEm5bTtHYyj3WUtbWB8oKgDUEyBPDUwKj8R8R8Mo/CD3OhWEWfM/xXBiN97z/IiIOpl2+8D7V6UlLszxOudfxLWzRtnH4zZ+JV2xAu9r2hRSWKkLHEGIjMvCmdt42xFi0Thbd7OoLh2VVDTBAD6x461X+0UxGNdSc90pIB0CrmgmTAUTA9qiNobxvhby4drdu41htTcGeCYaFIIyiq1U150oJ9kaGU4zxoTaXVv09i1sPg8Klw28I+IwbLqezB7HmfkuBrUdcsE9a67O1Mek5Bhcco523Nm4B4qc6lvIqKTNk739uweXCgQbavKCRHyHn6xUilgvauItxUS4Y/DQ2yBxMENx141cMvQyLvldBi5szHKf8ACiXB723NbxvFirg/C2deB5G+9u2vrBZv/jSrsfC3sMuS3ib2QEmGKHUmTJC1YOxcWbtsM3zAlT6a/oRQ4Qy7FxWJP++3lW0f/LYcFVI6XHY5nHUDKD0pkw9hUUKihVUAKqiAAOAAHCtkVmgCiiigCiisTQGaK19qOEifOuW/ta0jZSwkcRUNmRVWtzkkelCUuyO6ita3geBFei4qSM4y7M5oxethlKngwIPkRFUPv3sF7KOkEm2Q6x+ZRxI6kcau29teyqM/aIVQFmIYGABPAUm7X322diLT5s7FQSncYMTGmUwYnx0rkpxXdkkKbJfDHZSey8Tngn8v2iuvF42BlBjN80E8PGK3FLRdmt28isxPZzIk8YMCB4f/AJQAoIYgAgzMzy59aoTknLZ9JRRLykmcmxtni/ft2rjizbY9+4RqFAkwOsCBPMinrb+OwBIS1ZJt20CKwXLOUkcZk8jPOaUP6oQTOaOfn/oVqTEyCVEa112SfGjn6SrqTcm/odGOtWo/C7TXipggDhxGtT2yd6Htvb7VotAjMCAdB0Bn7UpX7txl04zB8q8XcKzqusRMya4lrls5OuEk4qLfsWZtL4n2bcKlt3J4ZiEEddJMelLuO+JWKa72aC3bB5qsmW8XJ+wFL9rYhvFSiXLjKIARSdPQedNGA+H+KuEM1pbXjcYBvZZPvFS+Y2Vv01NXxaX15Fm7t7FX7rrduOygkAEkDTwBg1G4XCPkdX7pYfv4Va1j4e2bcHE4qP8ACmVfu8n7VIYfA7NsfJZ7U/U+Zvu/7Co5z6PiaX1fI8+pLUdv6LSKu2Rsu4wCW0e4ZHyKW/QU87P3NxL/ADKtsf4zr7LNTmI3vS33ZtWRxy8W9FX+K1bO3uXE3RbQPEE5jAmPAVXn4jCmLcYuX2SRUvjK9rjSX3OvZuxP6UZc+cscxIERpEcaUtubsWXxVy4C7vdJLoLTmCFAHfTQDzU09KaUdrYqMTdU6EMI8QVFZfhWX5+dZZruv9PF8OmtRN+z908Ph9FUGQZuXGbtpM8kITTT8oqTsotsZVJInQtx4AcvKuK/jgsyQKhsVvEsxbBc+HjX1pQJbam1cjBEgtEsfpHL1P7eIpu+H2IZ7Dljmi6QOH0KeXnVMYvFPnJuN2TNLfiKyhjoNNOWgpu3M3qxGGBRsPmshmd7i6kwoAy94aaA6r1oC4qKWthb7YXFEi2xECTmBH6jQ0yA0OGaKKKAKi9v4p7VvMkTmHHpUpUZt3Ds9uFEmQYqrm9XkS6O+iSrXWtin2wa4bjNcBJBgNK+x4VC7W3lNt2nsrjjkLZBk9STPPlU3esFdGBB8RH61Xe84jFPH+H/AKRXyOHWrbGrPwz6LFhCU+eUSQ3uumWEq+sEFoHjB5+tcd/enFMjI99irCGEzIiIpdxasykA6mK1YaycpDaT9q36qlVHUeC61XGWlBfXRuFxNY101kCtFu8IYqoECeFd+ztlXLhIt23uT9Klv0FMmy/h1jH1NtbIP1sJ9ln2mpkvZENlqXM5Jf2Jdp3YHjw0os4cwQ2k0371br/0JtAvnNwOSQIHdyjT/mqNwGNFnXsbVyNe+DPoeA9jXmUtS6ex2MYTh5ifUReB2W7SqI1wnkqk/oKYtnbj4p+KC0DzdhPssn3iuj/adcAVbGEAtqVFxicxiRmyquVc0cJPmK4t7N6bt9C1jFMEIJ7NWCOvAZTAUsxM8OHWrHlxfLZmTy7VpRjr+SeG41iyM2KxSoOgKpPkXmfQVqO2djYUxbttfcazlZvvdIHsKRcIjBRnMvzYkk8ep1NcTjvjzrlbj1aSO5ELVV1Sm9/Lgsm/8TXC/hYZbSs2RZ7zTp+VcqjiOtJu9G8+0WZj/VuyLIa2oFuADGaLcSviPWtpZS1gFFYOznOZzJlCsSp690e1chxgv2jfVFt3ELN2YIbMgjMWEAxrwI1Bq4u3Bj+pv3H2tK3pUs5KEsW01BGp4nhW/A7wXMVcu24KKh0y6Ajhrz+9cm59gJdxCr8v4ZWeQIJA9JifCp/D37Pa3EXL2ghngQTpxOmsafaoFi1dTlrk9ytm+N8Co3duXP8AO1MW4F2cUo6q/wClLO1cSBeujXRzy4z061J7g4vJjVzCO6x104qYNUc2pumaXsy1VYuC4lqtt9F/3q42cW+8ozOYX5BqCOXnTRd3htZ2QXFZlmVVhPCY48aVjcfFM91EZHJXS8spoI016CsnwLCtqtc5LjR3LnFx0mctnCvdIMXLymCLll0K6nnmHGtyYRSXtNctOwDRZyFLs8QM8aEwBIqVGy+0CG6YdJ/sc1sQY0MGfepFVA1AAPXn78a+sM4g8JgbhQdmrYchp/FYXSQR/ikge1SFvZFvOLrd64AJI7oJHgtd9pGc5VUseigk+wqd2fupeeDcItjpxb2Gn3oNkAWCzEDwHWrYtcB5ConAbt2LUHLnb6n19hwFTMV04FFFFAFYNZooDTesBhBAPnSHtr4bdrcLpfInlcUGPCVj9PWrCoqKVFcntonpybKXuDKqT4VXCe9fSPBST+tM+wNwMNhu8w7Z+twCB/lXgPPU03UUjRCPZEtufkWLTl+OP6IHaO1RZBW0gZlI7ghfaSBUBtPeFjbBuP8A0zanLGYkVu3gWL76aGP0Fcg14gEcgQDXyGbmXO2UZvjfb5enyLdNUFFS1yLe/wC95lsEguttW/FjjnynXpwpRt3gas25s+27hzmkGQMxKTHMdPClrbdlWch1QhRAKAoRr1Gh9QfSp8TNU0oPlr1NOi5QXToVGsIwOn7fpW3guUE5QAFHTrWnGRa1JJA1PWt9u2z2+1VXNuJz5Wy+5FaTk9b3wWq7KpPjuaMlRuNQySPSpJnFRWPxAUnrPCp6t7IMvXRpnbhb5dO7o9si4npowPh+010W57db9uWtYgE4hmVSqBZXICIjQFSPLrFRVnF5RPBuXWf2rxcxudlQuyag5QAqFoHGFk+flV6tt9z52+pQa5JLYmMCXbzQYYKFHgugn0itVsLZN26ubvyWYiSJPAEax/Fdez9mXWuPntpkJMNJB5xx1NS+ztgpaBBZnDcVY6dfOpSu2LN7DG8oZVXEAudOY7o5Rw86msHu++ZHDtZAVZTutw5aaR61PWlVBCgKOg0rpwlh7py2kZz0Uf6A9TXNDfsctnZloP2gQZ+bHjPWpAN40w7M3KutrecWx9Kwze/AfemrZ279izqiAt9Td4/fh6V3SPOxJwGxL96Mlshfqbur6cz6CmPAbnW1g3WLn6Rov8mmeKzXThow2ES2IRQo6AAVvFFFAFFFFAFFFFAFFFFAFFFFAFFFFAab+FR/mUN5iovE7AQ6oSvhxH81NVg1WvxKb1qyKZ7jZKPZipe2W6cpHUa/96TMfsy9duutq0zmTMDT1YwB6mrerAFZtXgtVVjnGT0y0s2aXYqex8PmQG7i+zdR/c6sCToMx0BjpBFSFzCK+UBmRVygW1jIAOQEaCn3amFNy2yrxMR70p39n3LfzKR48R7iqHi9NkLE4J9KX2LGLcmtyfJB4/d63dkG3btrJJe1GaNfDXyqEs7jWjcD23ziDIuqRqOdOOatd18wyuMy9DP6gisqvMvgtJ/99y45NoVsd8PsPcYPcFxCAF/AEg6kydONa8du1/TTcUBkkAM39p4SCPDlTWjZdF0HQT/Nb7ezVxf4TswUwSVie6ZjXSruF4hkq6MXLab1z7f4VciqLi5CVbvevSpzZu7OJvwQnZr9Vzu+w+Y+1WDsnd/D4f8AsrYB+syze7a+g0qWr7IyRT2ZuPZTW6TdPQ6J7Dj6mmexh1QZUUKByUQPtW2ihwxFZoooAooooAooooAooooAooooAooooAooooAooooAooooAooooArywoooDgxOybT/AJYPUaVEY3YmQSGkeOh+1FFY/iODQ6ZT6eUvTgsUXTUktmvBbCz95mgdBxqewOzbdr5V1+o6miipPDsSmNMJqPLXcZFs29bO0VmiitQrhRRRQBRRRQBRRRQBRRRQBRRRQH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71438" y="-762000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6" name="Picture 4" descr="catchup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473736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lassroomantics.com/wp-content/uploads/2012/06/gm8_logo_glog.jpe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45758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5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Workshop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 ervaring opdoen met het werken met </a:t>
            </a:r>
            <a:r>
              <a:rPr lang="nl-NL" dirty="0" err="1" smtClean="0"/>
              <a:t>iPads</a:t>
            </a:r>
            <a:r>
              <a:rPr lang="nl-NL" dirty="0" smtClean="0"/>
              <a:t> en computersoftware op OBS Stedeke.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787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/>
          <a:lstStyle/>
          <a:p>
            <a:r>
              <a:rPr lang="nl-NL" dirty="0" smtClean="0"/>
              <a:t>Computers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988840"/>
            <a:ext cx="7416824" cy="4176464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Kleutersoftware:</a:t>
            </a:r>
          </a:p>
          <a:p>
            <a:pPr lvl="1"/>
            <a:r>
              <a:rPr lang="nl-NL" dirty="0" smtClean="0"/>
              <a:t>Bas gaat digitaal</a:t>
            </a:r>
          </a:p>
          <a:p>
            <a:pPr lvl="1"/>
            <a:r>
              <a:rPr lang="nl-NL" dirty="0" smtClean="0"/>
              <a:t>Lekker weertje</a:t>
            </a:r>
          </a:p>
          <a:p>
            <a:pPr lvl="1"/>
            <a:r>
              <a:rPr lang="nl-NL" dirty="0" err="1" smtClean="0"/>
              <a:t>Zwijsen</a:t>
            </a:r>
            <a:endParaRPr lang="nl-NL" dirty="0" smtClean="0"/>
          </a:p>
          <a:p>
            <a:r>
              <a:rPr lang="nl-NL" dirty="0"/>
              <a:t>Taal </a:t>
            </a:r>
            <a:r>
              <a:rPr lang="nl-NL" dirty="0" smtClean="0"/>
              <a:t>Actief</a:t>
            </a:r>
          </a:p>
          <a:p>
            <a:r>
              <a:rPr lang="nl-NL" dirty="0" err="1" smtClean="0"/>
              <a:t>Taalzee</a:t>
            </a:r>
            <a:r>
              <a:rPr lang="nl-NL" dirty="0" smtClean="0"/>
              <a:t>/Rekentuin</a:t>
            </a:r>
          </a:p>
          <a:p>
            <a:r>
              <a:rPr lang="nl-NL" dirty="0"/>
              <a:t>Veilig leren </a:t>
            </a:r>
            <a:r>
              <a:rPr lang="nl-NL" dirty="0" smtClean="0"/>
              <a:t>lezen</a:t>
            </a:r>
          </a:p>
          <a:p>
            <a:r>
              <a:rPr lang="nl-NL" dirty="0" smtClean="0"/>
              <a:t>Maatwerk</a:t>
            </a:r>
          </a:p>
          <a:p>
            <a:r>
              <a:rPr lang="nl-NL" dirty="0" smtClean="0"/>
              <a:t>Flits</a:t>
            </a:r>
          </a:p>
          <a:p>
            <a:r>
              <a:rPr lang="nl-NL" dirty="0" smtClean="0"/>
              <a:t>Nieuwsbegrip XL</a:t>
            </a:r>
          </a:p>
          <a:p>
            <a:r>
              <a:rPr lang="nl-NL" dirty="0" smtClean="0"/>
              <a:t>Lekker Lezen</a:t>
            </a:r>
          </a:p>
          <a:p>
            <a:r>
              <a:rPr lang="nl-NL" dirty="0" err="1" smtClean="0"/>
              <a:t>Yoleo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3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321297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Bedankt voor uw aandacht.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Wij wensen u veel plezier met de workshop!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441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 ICT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waardevolle toevoeging op het onderwijs van OBS Stedeke.</a:t>
            </a:r>
          </a:p>
          <a:p>
            <a:pPr lvl="1"/>
            <a:r>
              <a:rPr lang="nl-NL" dirty="0" smtClean="0"/>
              <a:t>Remediërend</a:t>
            </a:r>
          </a:p>
          <a:p>
            <a:pPr lvl="1"/>
            <a:r>
              <a:rPr lang="nl-NL" dirty="0" smtClean="0"/>
              <a:t>Verbredend</a:t>
            </a:r>
          </a:p>
          <a:p>
            <a:pPr lvl="1"/>
            <a:r>
              <a:rPr lang="nl-NL" dirty="0" smtClean="0"/>
              <a:t>Verdiepend</a:t>
            </a:r>
          </a:p>
          <a:p>
            <a:pPr lvl="1"/>
            <a:r>
              <a:rPr lang="nl-NL" dirty="0" smtClean="0"/>
              <a:t>Uitdagend </a:t>
            </a:r>
          </a:p>
          <a:p>
            <a:endParaRPr lang="nl-NL" dirty="0"/>
          </a:p>
          <a:p>
            <a:r>
              <a:rPr lang="nl-NL" dirty="0" smtClean="0"/>
              <a:t>Oog op de toekomst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7505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op OBS Stedeke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4728"/>
          </a:xfrm>
        </p:spPr>
        <p:txBody>
          <a:bodyPr>
            <a:normAutofit/>
          </a:bodyPr>
          <a:lstStyle/>
          <a:p>
            <a:r>
              <a:rPr lang="nl-NL" dirty="0" smtClean="0"/>
              <a:t>Leerkrachten:</a:t>
            </a:r>
          </a:p>
          <a:p>
            <a:pPr lvl="1"/>
            <a:r>
              <a:rPr lang="nl-NL" dirty="0" err="1"/>
              <a:t>d</a:t>
            </a:r>
            <a:r>
              <a:rPr lang="nl-NL" dirty="0" err="1" smtClean="0"/>
              <a:t>igibord</a:t>
            </a:r>
            <a:endParaRPr lang="nl-NL" dirty="0" smtClean="0"/>
          </a:p>
          <a:p>
            <a:pPr lvl="1"/>
            <a:r>
              <a:rPr lang="nl-NL" dirty="0" err="1"/>
              <a:t>b</a:t>
            </a:r>
            <a:r>
              <a:rPr lang="nl-NL" dirty="0" err="1" smtClean="0"/>
              <a:t>eamers</a:t>
            </a:r>
            <a:r>
              <a:rPr lang="nl-NL" dirty="0" smtClean="0"/>
              <a:t> + scherm</a:t>
            </a:r>
          </a:p>
          <a:p>
            <a:pPr lvl="1"/>
            <a:r>
              <a:rPr lang="nl-NL" dirty="0" smtClean="0"/>
              <a:t>computer</a:t>
            </a:r>
          </a:p>
          <a:p>
            <a:pPr marL="365760" lvl="1" indent="0">
              <a:buNone/>
            </a:pPr>
            <a:endParaRPr lang="nl-NL" dirty="0" smtClean="0"/>
          </a:p>
          <a:p>
            <a:r>
              <a:rPr lang="nl-NL" dirty="0" smtClean="0"/>
              <a:t>Leerlingen:</a:t>
            </a:r>
            <a:endParaRPr lang="nl-NL" dirty="0"/>
          </a:p>
          <a:p>
            <a:pPr lvl="1"/>
            <a:r>
              <a:rPr lang="nl-NL" dirty="0" smtClean="0"/>
              <a:t>computers</a:t>
            </a:r>
          </a:p>
          <a:p>
            <a:pPr lvl="1"/>
            <a:r>
              <a:rPr lang="nl-NL" dirty="0" err="1" smtClean="0"/>
              <a:t>iPads</a:t>
            </a:r>
            <a:endParaRPr lang="nl-NL" dirty="0" smtClean="0"/>
          </a:p>
          <a:p>
            <a:pPr lvl="1"/>
            <a:r>
              <a:rPr lang="nl-NL" dirty="0" err="1" smtClean="0"/>
              <a:t>digibord</a:t>
            </a:r>
            <a:r>
              <a:rPr lang="nl-NL" dirty="0" smtClean="0"/>
              <a:t> hoekenklas</a:t>
            </a:r>
            <a:endParaRPr lang="nl-NL" dirty="0"/>
          </a:p>
          <a:p>
            <a:pPr lvl="1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t="19551" r="31887" b="-399"/>
          <a:stretch/>
        </p:blipFill>
        <p:spPr>
          <a:xfrm>
            <a:off x="5201006" y="2170664"/>
            <a:ext cx="3169649" cy="406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/>
          <a:lstStyle/>
          <a:p>
            <a:r>
              <a:rPr lang="nl-NL" dirty="0" smtClean="0"/>
              <a:t>Werken met de computer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132856"/>
            <a:ext cx="7272808" cy="439248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Het gebruik van de computer</a:t>
            </a:r>
          </a:p>
          <a:p>
            <a:endParaRPr lang="nl-NL" dirty="0"/>
          </a:p>
          <a:p>
            <a:r>
              <a:rPr lang="nl-NL" dirty="0" smtClean="0"/>
              <a:t>Dagelijks werk:</a:t>
            </a:r>
          </a:p>
          <a:p>
            <a:pPr lvl="1"/>
            <a:r>
              <a:rPr lang="nl-NL" dirty="0"/>
              <a:t>S</a:t>
            </a:r>
            <a:r>
              <a:rPr lang="nl-NL" dirty="0" smtClean="0"/>
              <a:t>pelling</a:t>
            </a:r>
          </a:p>
          <a:p>
            <a:pPr lvl="1"/>
            <a:r>
              <a:rPr lang="nl-NL" dirty="0" smtClean="0"/>
              <a:t>Rekenen</a:t>
            </a:r>
          </a:p>
          <a:p>
            <a:pPr lvl="1"/>
            <a:r>
              <a:rPr lang="nl-NL" dirty="0" smtClean="0"/>
              <a:t>Veilig leren lezen (zoem)</a:t>
            </a:r>
          </a:p>
          <a:p>
            <a:pPr lvl="1"/>
            <a:r>
              <a:rPr lang="nl-NL" dirty="0" smtClean="0"/>
              <a:t>Lekker lezen</a:t>
            </a:r>
          </a:p>
          <a:p>
            <a:pPr lvl="1"/>
            <a:r>
              <a:rPr lang="nl-NL" dirty="0" smtClean="0"/>
              <a:t>Begrijpend lezen (nieuwsbegrip)</a:t>
            </a:r>
          </a:p>
          <a:p>
            <a:pPr lvl="1"/>
            <a:r>
              <a:rPr lang="nl-NL" dirty="0" smtClean="0"/>
              <a:t>Flits</a:t>
            </a:r>
          </a:p>
          <a:p>
            <a:pPr lvl="1"/>
            <a:endParaRPr lang="nl-NL" dirty="0"/>
          </a:p>
          <a:p>
            <a:r>
              <a:rPr lang="nl-NL" dirty="0" smtClean="0"/>
              <a:t>Incidenteel:</a:t>
            </a:r>
          </a:p>
          <a:p>
            <a:pPr lvl="1"/>
            <a:r>
              <a:rPr lang="nl-NL" dirty="0" smtClean="0"/>
              <a:t>Droomreis  / werkstukken / verwerking van opdrachten uit methodes</a:t>
            </a:r>
          </a:p>
        </p:txBody>
      </p:sp>
    </p:spTree>
    <p:extLst>
      <p:ext uri="{BB962C8B-B14F-4D97-AF65-F5344CB8AC3E}">
        <p14:creationId xmlns:p14="http://schemas.microsoft.com/office/powerpoint/2010/main" val="33717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Oefensoftware spelling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9" b="5414"/>
          <a:stretch/>
        </p:blipFill>
        <p:spPr bwMode="auto">
          <a:xfrm>
            <a:off x="1764462" y="2276872"/>
            <a:ext cx="5582799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43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Wereld in Getallen (groep 7)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2" b="5625"/>
          <a:stretch/>
        </p:blipFill>
        <p:spPr bwMode="auto">
          <a:xfrm>
            <a:off x="1656450" y="1916832"/>
            <a:ext cx="5798823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23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Wereld in Getallen (groep 7)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" b="5587"/>
          <a:stretch/>
        </p:blipFill>
        <p:spPr bwMode="auto">
          <a:xfrm>
            <a:off x="1994191" y="2564904"/>
            <a:ext cx="5123341" cy="331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23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 gaat digitaal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899" y="2170664"/>
            <a:ext cx="54959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99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Vierkleurendruk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252</TotalTime>
  <Words>255</Words>
  <Application>Microsoft Office PowerPoint</Application>
  <PresentationFormat>Diavoorstelling (4:3)</PresentationFormat>
  <Paragraphs>112</Paragraphs>
  <Slides>23</Slides>
  <Notes>21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Austin</vt:lpstr>
      <vt:lpstr> </vt:lpstr>
      <vt:lpstr>De invloed van ICT in het dagelijks leven van kinderen…</vt:lpstr>
      <vt:lpstr>Visie ICT </vt:lpstr>
      <vt:lpstr>ICT op OBS Stedeke</vt:lpstr>
      <vt:lpstr>Werken met de computer</vt:lpstr>
      <vt:lpstr>Oefensoftware spelling</vt:lpstr>
      <vt:lpstr>Wereld in Getallen (groep 7)</vt:lpstr>
      <vt:lpstr>Wereld in Getallen (groep 7)</vt:lpstr>
      <vt:lpstr>Bas gaat digitaal</vt:lpstr>
      <vt:lpstr>Werken met iPads</vt:lpstr>
      <vt:lpstr>Tafels oefenen</vt:lpstr>
      <vt:lpstr>Letters leren</vt:lpstr>
      <vt:lpstr>Geschiedenisfeiten zoeken</vt:lpstr>
      <vt:lpstr>Bussommen maken</vt:lpstr>
      <vt:lpstr>Spelling oefenen</vt:lpstr>
      <vt:lpstr>Rekenen met geld</vt:lpstr>
      <vt:lpstr>Kodable</vt:lpstr>
      <vt:lpstr>Programmeren kun je leren…</vt:lpstr>
      <vt:lpstr>Programmeren kun je leren…</vt:lpstr>
      <vt:lpstr>PowerPoint-presentatie</vt:lpstr>
      <vt:lpstr>Workshop</vt:lpstr>
      <vt:lpstr>Computers</vt:lpstr>
      <vt:lpstr>Bedankt voor uw aandacht.  Wij wensen u veel plezier met de workshop!</vt:lpstr>
    </vt:vector>
  </TitlesOfParts>
  <Company>Heutink 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Rianne  Broeke</dc:creator>
  <cp:lastModifiedBy>Rianne  Broeke</cp:lastModifiedBy>
  <cp:revision>22</cp:revision>
  <cp:lastPrinted>2014-11-04T18:44:21Z</cp:lastPrinted>
  <dcterms:created xsi:type="dcterms:W3CDTF">2014-10-24T12:44:21Z</dcterms:created>
  <dcterms:modified xsi:type="dcterms:W3CDTF">2016-09-16T14:07:35Z</dcterms:modified>
</cp:coreProperties>
</file>